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573730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52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дождь. Ветер северный 9-14 м/с. Температура воздуха ночью 3-5,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Туман. Ветер северный 7-12 м/с. Температура воздуха ночью 2-4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09614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сентября, ночью 29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49692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7135</cp:revision>
  <cp:lastPrinted>2025-08-12T06:13:34Z</cp:lastPrinted>
  <dcterms:created xsi:type="dcterms:W3CDTF">2018-03-27T06:03:00Z</dcterms:created>
  <dcterms:modified xsi:type="dcterms:W3CDTF">2025-09-27T06:45:27Z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