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926382106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270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сентября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15489032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юго-западный, западный 8- 13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29-31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14-16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000373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Кыдырбаева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А.К.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14255</TotalTime>
  <Words>614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3757</cp:revision>
  <cp:lastPrinted>2021-07-01T03:56:27Z</cp:lastPrinted>
  <dcterms:created xsi:type="dcterms:W3CDTF">2018-03-27T06:03:00Z</dcterms:created>
  <dcterms:modified xsi:type="dcterms:W3CDTF">2025-09-27T06:46:39Z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