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5146059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6-11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27 сентября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2153579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 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27282</TotalTime>
  <Words>600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4982</cp:revision>
  <cp:lastPrinted>2021-07-01T03:56:27Z</cp:lastPrinted>
  <dcterms:created xsi:type="dcterms:W3CDTF">2018-03-27T06:03:00Z</dcterms:created>
  <dcterms:modified xsi:type="dcterms:W3CDTF">2025-09-27T07:07:36Z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