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1008789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8377447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батыстан жел соғады, күші 8-13 м/с. Ауа температурасы түнде 13-15, күндіз 29- </a:t>
            </a:r>
            <a:r>
              <a:rPr lang="kk-KZ" sz="1100" dirty="0" smtClean="0">
                <a:latin typeface="Times New Roman" pitchFamily="18" charset="0"/>
                <a:cs typeface="Times New Roman" pitchFamily="18" charset="0"/>
              </a:rPr>
              <a:t>31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29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14-16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a:t>
            </a:r>
            <a:r>
              <a:rPr lang="ru-RU" sz="1200" b="1" i="1" dirty="0" err="1" smtClean="0">
                <a:latin typeface="Times New Roman" panose="02020603050405020304" pitchFamily="18" charset="0"/>
                <a:cs typeface="Times New Roman" panose="02020603050405020304" pitchFamily="18" charset="0"/>
              </a:rPr>
              <a:t>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14142</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3847</cp:revision>
  <cp:lastPrinted>2021-07-01T03:56:27Z</cp:lastPrinted>
  <dcterms:created xsi:type="dcterms:W3CDTF">2018-03-27T06:03:00Z</dcterms:created>
  <dcterms:modified xsi:type="dcterms:W3CDTF">2025-09-27T06:43:42Z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