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0768761"/>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77547"/>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a:t>
            </a:r>
            <a:r>
              <a:rPr lang="ru-RU" sz="1200" b="1" dirty="0" smtClean="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27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28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соғатын 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6-11 </a:t>
            </a:r>
            <a:r>
              <a:rPr lang="kk-KZ" altLang="ru-RU" sz="1200" dirty="0" smtClean="0">
                <a:latin typeface="Times New Roman" panose="02020603050405020304" pitchFamily="18" charset="0"/>
                <a:cs typeface="Times New Roman" panose="02020603050405020304" pitchFamily="18" charset="0"/>
              </a:rPr>
              <a:t>м/с</a:t>
            </a:r>
            <a:r>
              <a:rPr lang="kk-KZ" altLang="ru-RU" sz="1200" dirty="0" smtClean="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10-12, </a:t>
            </a:r>
            <a:r>
              <a:rPr lang="kk-KZ" altLang="ru-RU" sz="1200" dirty="0" smtClean="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23-25 градус </a:t>
            </a:r>
            <a:r>
              <a:rPr lang="kk-KZ" altLang="ru-RU" sz="1200" dirty="0" smtClean="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smtClean="0">
              <a:solidFill>
                <a:srgbClr val="FF0000"/>
              </a:solidFill>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29 </a:t>
            </a:r>
            <a:r>
              <a:rPr lang="ru-RU" altLang="ru-RU" sz="1150" b="1" dirty="0" err="1" smtClean="0">
                <a:latin typeface="Times New Roman" panose="02020603050405020304" pitchFamily="18" charset="0"/>
                <a:cs typeface="Times New Roman" panose="02020603050405020304" pitchFamily="18" charset="0"/>
              </a:rPr>
              <a:t>қыркүйекке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28 қыркүйек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29 </a:t>
            </a:r>
            <a:r>
              <a:rPr lang="ru-RU" altLang="ru-RU" sz="1150" b="1" dirty="0" err="1" smtClean="0">
                <a:latin typeface="Times New Roman" panose="02020603050405020304" pitchFamily="18" charset="0"/>
                <a:cs typeface="Times New Roman" panose="02020603050405020304" pitchFamily="18" charset="0"/>
              </a:rPr>
              <a:t>қыркүйек</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5-10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10-12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0629932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27335</TotalTime>
  <Words>547</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4960</cp:revision>
  <cp:lastPrinted>2021-07-01T07:38:07Z</cp:lastPrinted>
  <dcterms:created xsi:type="dcterms:W3CDTF">2018-03-27T06:03:00Z</dcterms:created>
  <dcterms:modified xsi:type="dcterms:W3CDTF">2025-09-27T07:07:58Z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