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96" y="2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134648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70</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27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25225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573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28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28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29</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29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30801</TotalTime>
  <Words>582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4042</cp:revision>
  <cp:lastPrinted>2021-07-01T07:38:07Z</cp:lastPrinted>
  <dcterms:created xsi:type="dcterms:W3CDTF">2018-03-27T06:03:00Z</dcterms:created>
  <dcterms:modified xsi:type="dcterms:W3CDTF">2025-09-27T06:13:41Z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