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0" d="100"/>
          <a:sy n="100" d="100"/>
        </p:scale>
        <p:origin x="84"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1914483"/>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a:solidFill>
                            <a:srgbClr val="002060"/>
                          </a:solidFill>
                          <a:latin typeface="Times New Roman" panose="02020603050405020304" pitchFamily="18" charset="0"/>
                          <a:cs typeface="Times New Roman" panose="02020603050405020304" pitchFamily="18" charset="0"/>
                        </a:rPr>
                        <a:t>7</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934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8</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27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жаңбыр жауады. Жел, күші 5-10 м/с. Ауа температурасы түнде 3-5, күндіз 7-9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9</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28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a:t>
            </a:r>
            <a:r>
              <a:rPr lang="kk-KZ" sz="1300" dirty="0">
                <a:latin typeface="Times New Roman" panose="02020603050405020304" pitchFamily="18" charset="0"/>
                <a:ea typeface="Calibri" panose="020F0502020204030204" pitchFamily="34" charset="0"/>
              </a:rPr>
              <a:t>2-4</a:t>
            </a:r>
            <a:r>
              <a:rPr lang="kk-KZ" sz="1300" dirty="0">
                <a:effectLst/>
                <a:latin typeface="Times New Roman" panose="02020603050405020304" pitchFamily="18" charset="0"/>
                <a:ea typeface="Calibri" panose="020F0502020204030204" pitchFamily="34" charset="0"/>
              </a:rPr>
              <a:t>  жылы, топырақ  бетінде 1 градус үсік.</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altLang="en-US" sz="1200" i="1" dirty="0">
              <a:solidFill>
                <a:srgbClr val="000000"/>
              </a:solidFill>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637555427"/>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19417</TotalTime>
  <Words>577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3736</cp:revision>
  <cp:lastPrinted>2021-07-01T07:38:07Z</cp:lastPrinted>
  <dcterms:created xsi:type="dcterms:W3CDTF">2018-03-27T06:03:00Z</dcterms:created>
  <dcterms:modified xsi:type="dcterms:W3CDTF">2025-09-27T05:51:39Z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