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№270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2677656"/>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 бойынша </a:t>
            </a:r>
          </a:p>
          <a:p>
            <a:pPr algn="ctr"/>
            <a:r>
              <a:rPr lang="kk-KZ" altLang="ru-RU" sz="1200" b="1" dirty="0" smtClean="0">
                <a:latin typeface="Times New Roman" pitchFamily="18" charset="0"/>
                <a:ea typeface="Times New Roman KZ" pitchFamily="18" charset="0"/>
                <a:cs typeface="Times New Roman" pitchFamily="18" charset="0"/>
              </a:rPr>
              <a:t>28 қыркүйекке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r>
              <a:rPr lang="ru-RU" alt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itchFamily="18" charset="0"/>
                <a:cs typeface="Times New Roman" pitchFamily="18" charset="0"/>
              </a:rPr>
              <a:t>2025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a:t>
            </a:r>
          </a:p>
          <a:p>
            <a:pPr algn="ctr"/>
            <a:r>
              <a:rPr lang="ru-RU" sz="1200" b="1" dirty="0" smtClean="0">
                <a:latin typeface="Times New Roman" pitchFamily="18" charset="0"/>
                <a:cs typeface="Times New Roman" pitchFamily="18" charset="0"/>
              </a:rPr>
              <a:t>27</a:t>
            </a:r>
            <a:r>
              <a:rPr lang="kk-KZ" sz="1200" b="1" dirty="0" smtClean="0">
                <a:latin typeface="Times New Roman" pitchFamily="18" charset="0"/>
                <a:cs typeface="Times New Roman" pitchFamily="18" charset="0"/>
              </a:rPr>
              <a:t> қыркүйек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a:t>
            </a:r>
            <a:r>
              <a:rPr lang="ru-RU" sz="1200" b="1" dirty="0" err="1" smtClean="0">
                <a:latin typeface="Times New Roman" pitchFamily="18" charset="0"/>
                <a:cs typeface="Times New Roman" pitchFamily="18" charset="0"/>
              </a:rPr>
              <a:t>бастап</a:t>
            </a:r>
            <a:r>
              <a:rPr lang="ru-RU" sz="1200" b="1" dirty="0" smtClean="0">
                <a:latin typeface="Times New Roman" pitchFamily="18" charset="0"/>
                <a:cs typeface="Times New Roman" pitchFamily="18" charset="0"/>
              </a:rPr>
              <a:t> 28</a:t>
            </a:r>
            <a:r>
              <a:rPr lang="kk-KZ" altLang="ru-RU" sz="1200" b="1" dirty="0" smtClean="0">
                <a:latin typeface="Times New Roman" pitchFamily="18" charset="0"/>
                <a:ea typeface="Times New Roman KZ" pitchFamily="18" charset="0"/>
                <a:cs typeface="Times New Roman" pitchFamily="18" charset="0"/>
              </a:rPr>
              <a:t> қыркүйек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жауын-шашынсыз</a:t>
            </a:r>
            <a:r>
              <a:rPr lang="kk-KZ" sz="1200" dirty="0" smtClean="0">
                <a:latin typeface="Times New Roman" pitchFamily="18" charset="0"/>
                <a:cs typeface="Times New Roman" pitchFamily="18" charset="0"/>
              </a:rPr>
              <a:t>. Оңтүстік-батыстан жел соғады, күші 5-10 м/с. </a:t>
            </a:r>
            <a:r>
              <a:rPr lang="kk-KZ" sz="1200" dirty="0" smtClean="0">
                <a:latin typeface="Times New Roman" pitchFamily="18" charset="0"/>
                <a:cs typeface="Times New Roman" pitchFamily="18" charset="0"/>
              </a:rPr>
              <a:t>Ауа температурасы </a:t>
            </a:r>
            <a:r>
              <a:rPr lang="kk-KZ" sz="1200" smtClean="0">
                <a:latin typeface="Times New Roman" pitchFamily="18" charset="0"/>
                <a:cs typeface="Times New Roman" pitchFamily="18" charset="0"/>
              </a:rPr>
              <a:t>түнде </a:t>
            </a:r>
            <a:r>
              <a:rPr lang="kk-KZ" sz="1200" smtClean="0">
                <a:latin typeface="Times New Roman" pitchFamily="18" charset="0"/>
                <a:cs typeface="Times New Roman" pitchFamily="18" charset="0"/>
              </a:rPr>
              <a:t>5-7, </a:t>
            </a:r>
            <a:r>
              <a:rPr lang="kk-KZ" sz="1200" smtClean="0">
                <a:latin typeface="Times New Roman" pitchFamily="18" charset="0"/>
                <a:cs typeface="Times New Roman" pitchFamily="18" charset="0"/>
              </a:rPr>
              <a:t>күндіз </a:t>
            </a:r>
            <a:r>
              <a:rPr lang="kk-KZ" sz="1200" smtClean="0">
                <a:latin typeface="Times New Roman" pitchFamily="18" charset="0"/>
                <a:cs typeface="Times New Roman" pitchFamily="18" charset="0"/>
              </a:rPr>
              <a:t>27-29 </a:t>
            </a:r>
            <a:r>
              <a:rPr lang="kk-KZ" sz="1200" dirty="0" smtClean="0">
                <a:latin typeface="Times New Roman" pitchFamily="18" charset="0"/>
                <a:cs typeface="Times New Roman" pitchFamily="18" charset="0"/>
              </a:rPr>
              <a:t>градус жылы.</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29 қыркүйекке арналған </a:t>
            </a:r>
            <a:r>
              <a:rPr lang="ru-RU" sz="1200" b="1" dirty="0" smtClean="0">
                <a:latin typeface="Times New Roman" pitchFamily="18" charset="0"/>
                <a:ea typeface="Times New Roman KZ" pitchFamily="18" charset="0"/>
                <a:cs typeface="Times New Roman" pitchFamily="18" charset="0"/>
              </a:rPr>
              <a:t>2025 </a:t>
            </a:r>
            <a:r>
              <a:rPr lang="ru-RU" sz="1200" b="1" dirty="0" err="1" smtClean="0">
                <a:latin typeface="Times New Roman" pitchFamily="18" charset="0"/>
                <a:ea typeface="Times New Roman KZ" pitchFamily="18" charset="0"/>
                <a:cs typeface="Times New Roman" pitchFamily="18" charset="0"/>
              </a:rPr>
              <a:t>жылғы</a:t>
            </a:r>
            <a:r>
              <a:rPr lang="ru-RU" sz="1200" b="1" dirty="0" smtClean="0">
                <a:latin typeface="Times New Roman" pitchFamily="18" charset="0"/>
                <a:ea typeface="Times New Roman KZ" pitchFamily="18" charset="0"/>
                <a:cs typeface="Times New Roman" pitchFamily="18" charset="0"/>
              </a:rPr>
              <a:t> </a:t>
            </a:r>
          </a:p>
          <a:p>
            <a:pPr algn="ctr"/>
            <a:r>
              <a:rPr lang="ru-RU" sz="1200" b="1" dirty="0" smtClean="0">
                <a:latin typeface="Times New Roman" pitchFamily="18" charset="0"/>
                <a:ea typeface="Times New Roman KZ" pitchFamily="18" charset="0"/>
                <a:cs typeface="Times New Roman" pitchFamily="18" charset="0"/>
              </a:rPr>
              <a:t>28 </a:t>
            </a:r>
            <a:r>
              <a:rPr lang="kk-KZ" altLang="ru-RU" sz="1200" b="1" dirty="0" smtClean="0">
                <a:latin typeface="Times New Roman" pitchFamily="18" charset="0"/>
                <a:ea typeface="Times New Roman KZ" pitchFamily="18" charset="0"/>
                <a:cs typeface="Times New Roman" pitchFamily="18" charset="0"/>
              </a:rPr>
              <a:t>қыркүйек</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29</a:t>
            </a:r>
            <a:r>
              <a:rPr lang="kk-KZ" altLang="ru-RU" sz="1200" b="1" dirty="0" smtClean="0">
                <a:latin typeface="Times New Roman" pitchFamily="18" charset="0"/>
                <a:ea typeface="Times New Roman KZ" pitchFamily="18" charset="0"/>
                <a:cs typeface="Times New Roman" pitchFamily="18" charset="0"/>
              </a:rPr>
              <a:t> қыркүйек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Оңтүстік-батыстан жел соғады, күші 5-10 м/с. Ауа температурасы </a:t>
            </a:r>
            <a:r>
              <a:rPr lang="kk-KZ" sz="1200" dirty="0" smtClean="0">
                <a:latin typeface="Times New Roman" pitchFamily="18" charset="0"/>
                <a:cs typeface="Times New Roman" pitchFamily="18" charset="0"/>
              </a:rPr>
              <a:t>6-8 </a:t>
            </a:r>
            <a:r>
              <a:rPr lang="kk-KZ" sz="1200" dirty="0" smtClean="0">
                <a:latin typeface="Times New Roman" pitchFamily="18" charset="0"/>
                <a:cs typeface="Times New Roman" pitchFamily="18" charset="0"/>
              </a:rPr>
              <a:t>градус жылы.</a:t>
            </a:r>
            <a:r>
              <a:rPr lang="ru-RU" sz="1200" dirty="0" smtClean="0">
                <a:latin typeface="Times New Roman" panose="02020603050405020304" pitchFamily="18" charset="0"/>
                <a:cs typeface="Times New Roman" panose="02020603050405020304" pitchFamily="18" charset="0"/>
              </a:rPr>
              <a:t>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571744"/>
            <a:ext cx="4680169" cy="46166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қыркүйекте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5403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119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0,03</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kk-KZ" altLang="ru-RU" sz="1400" b="1" i="1" smtClean="0">
                <a:solidFill>
                  <a:srgbClr val="000000"/>
                </a:solidFill>
                <a:latin typeface="Times New Roman" panose="02020603050405020304" pitchFamily="18" charset="0"/>
                <a:cs typeface="Times New Roman" panose="02020603050405020304" pitchFamily="18" charset="0"/>
              </a:rPr>
              <a:t>Абдуалиева М. </a:t>
            </a:r>
            <a:r>
              <a:rPr lang="kk-KZ" altLang="ru-RU" sz="1400" b="1" i="1" dirty="0" smtClean="0">
                <a:solidFill>
                  <a:srgbClr val="000000"/>
                </a:solidFill>
                <a:latin typeface="Times New Roman" panose="02020603050405020304" pitchFamily="18" charset="0"/>
                <a:cs typeface="Times New Roman" panose="02020603050405020304" pitchFamily="18" charset="0"/>
              </a:rPr>
              <a:t>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21519</TotalTime>
  <Words>532</Words>
  <Application>Microsoft Office PowerPoint</Application>
  <PresentationFormat>Лист A4 (210x297 мм)</PresentationFormat>
  <Paragraphs>93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5307</cp:revision>
  <cp:lastPrinted>2021-07-01T03:56:27Z</cp:lastPrinted>
  <dcterms:created xsi:type="dcterms:W3CDTF">2018-03-27T06:03:00Z</dcterms:created>
  <dcterms:modified xsi:type="dcterms:W3CDTF">2025-09-27T06:36:10Z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