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787168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270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7</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27 </a:t>
            </a:r>
            <a:r>
              <a:rPr lang="kk-KZ" sz="1150" b="1" dirty="0" smtClean="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28 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Аздаған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 Солтүстік-шығыстан 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1-6 </a:t>
            </a:r>
            <a:r>
              <a:rPr lang="kk-KZ" sz="1150" dirty="0">
                <a:latin typeface="Times New Roman" panose="02020603050405020304" pitchFamily="18" charset="0"/>
                <a:cs typeface="Times New Roman" panose="02020603050405020304" pitchFamily="18" charset="0"/>
              </a:rPr>
              <a:t>м/с. Ауа температурасы </a:t>
            </a:r>
            <a:r>
              <a:rPr lang="kk-KZ" sz="1150">
                <a:latin typeface="Times New Roman" panose="02020603050405020304" pitchFamily="18" charset="0"/>
                <a:cs typeface="Times New Roman" panose="02020603050405020304" pitchFamily="18" charset="0"/>
              </a:rPr>
              <a:t>түнде </a:t>
            </a:r>
            <a:r>
              <a:rPr lang="kk-KZ" sz="1150" smtClean="0">
                <a:latin typeface="Times New Roman" panose="02020603050405020304" pitchFamily="18" charset="0"/>
                <a:cs typeface="Times New Roman" panose="02020603050405020304" pitchFamily="18" charset="0"/>
              </a:rPr>
              <a:t>0-2 градус суық,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13-15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29 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28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29</a:t>
            </a:r>
            <a:r>
              <a:rPr lang="kk-KZ" sz="1150" b="1" dirty="0" smtClean="0">
                <a:latin typeface="Times New Roman" panose="02020603050405020304" pitchFamily="18" charset="0"/>
                <a:cs typeface="Times New Roman" panose="02020603050405020304" pitchFamily="18" charset="0"/>
              </a:rPr>
              <a:t> 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Оңтүстік-шығыстан жел соғады, күші 0-5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1-3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20061284"/>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584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0,839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0,059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11,113</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28 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29 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smtClean="0">
                <a:solidFill>
                  <a:srgbClr val="000000"/>
                </a:solidFill>
                <a:latin typeface="Times New Roman" panose="02020603050405020304" pitchFamily="18" charset="0"/>
              </a:rPr>
              <a:t>көтеріңкі</a:t>
            </a:r>
            <a:r>
              <a:rPr lang="ru-RU" altLang="en-US" sz="120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36283</TotalTime>
  <Words>518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6069</cp:revision>
  <cp:lastPrinted>2021-07-01T07:38:07Z</cp:lastPrinted>
  <dcterms:created xsi:type="dcterms:W3CDTF">2018-03-27T06:03:00Z</dcterms:created>
  <dcterms:modified xsi:type="dcterms:W3CDTF">2025-09-27T09:04:22Z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