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96" d="100"/>
          <a:sy n="96" d="100"/>
        </p:scale>
        <p:origin x="25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88007370"/>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270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27 қыркүйек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389" y="114301"/>
            <a:ext cx="4681538" cy="2677656"/>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28</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қыркүйек </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solidFill>
                  <a:prstClr val="black"/>
                </a:solidFill>
                <a:latin typeface="Times New Roman" panose="02020603050405020304" pitchFamily="18" charset="0"/>
                <a:cs typeface="Times New Roman" panose="02020603050405020304" pitchFamily="18" charset="0"/>
              </a:rPr>
              <a:t>27 қыркүйек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28</a:t>
            </a:r>
            <a:r>
              <a:rPr lang="kk-KZ" sz="1200" b="1" dirty="0" smtClean="0">
                <a:solidFill>
                  <a:prstClr val="black"/>
                </a:solidFill>
                <a:latin typeface="Times New Roman" panose="02020603050405020304" pitchFamily="18" charset="0"/>
                <a:cs typeface="Times New Roman" panose="02020603050405020304" pitchFamily="18" charset="0"/>
              </a:rPr>
              <a:t> қыркүйек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pPr algn="just"/>
            <a:r>
              <a:rPr lang="kk-KZ" sz="1200" dirty="0">
                <a:solidFill>
                  <a:prstClr val="black"/>
                </a:solidFill>
                <a:latin typeface="Times New Roman" panose="02020603050405020304" pitchFamily="18" charset="0"/>
              </a:rPr>
              <a:t>Көшпелі </a:t>
            </a:r>
            <a:r>
              <a:rPr lang="kk-KZ" sz="1200" dirty="0" smtClean="0">
                <a:solidFill>
                  <a:prstClr val="black"/>
                </a:solidFill>
                <a:latin typeface="Times New Roman" panose="02020603050405020304" pitchFamily="18" charset="0"/>
              </a:rPr>
              <a:t>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rPr>
              <a:t> </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жауын-шашынсыз</a:t>
            </a:r>
            <a:r>
              <a:rPr lang="kk-KZ" sz="1200" dirty="0" smtClean="0">
                <a:latin typeface="Times New Roman" panose="02020603050405020304" pitchFamily="18" charset="0"/>
                <a:ea typeface="Times New Roman" panose="02020603050405020304" pitchFamily="18" charset="0"/>
              </a:rPr>
              <a:t>.</a:t>
            </a:r>
            <a:r>
              <a:rPr lang="ru-RU" sz="1200" dirty="0" smtClean="0">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Солтүстік-</a:t>
            </a:r>
            <a:r>
              <a:rPr lang="kk-KZ" sz="1200" kern="1400" dirty="0">
                <a:solidFill>
                  <a:srgbClr val="000000"/>
                </a:solidFill>
                <a:latin typeface="Times New Roman" panose="02020603050405020304" pitchFamily="18" charset="0"/>
                <a:ea typeface="Times New Roman" panose="02020603050405020304" pitchFamily="18" charset="0"/>
              </a:rPr>
              <a:t>шығыстан</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жел соғады</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күші 9-14 </a:t>
            </a:r>
            <a:r>
              <a:rPr lang="kk-KZ" sz="1200" kern="900" dirty="0" smtClean="0">
                <a:solidFill>
                  <a:srgbClr val="000000"/>
                </a:solidFill>
                <a:latin typeface="Times New Roman" panose="02020603050405020304" pitchFamily="18" charset="0"/>
                <a:ea typeface="Times New Roman" panose="02020603050405020304" pitchFamily="18" charset="0"/>
              </a:rPr>
              <a:t>м/с</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температурасы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latin typeface="Times New Roman" panose="02020603050405020304" pitchFamily="18" charset="0"/>
                <a:ea typeface="Calibri" panose="020F0502020204030204" pitchFamily="34" charset="0"/>
                <a:cs typeface="Times New Roman" panose="02020603050405020304" pitchFamily="18" charset="0"/>
              </a:rPr>
              <a:t>түнде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2-4</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күндіз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11-13 </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градус </a:t>
            </a:r>
            <a:r>
              <a:rPr lang="ru-RU" sz="1200" dirty="0" err="1" smtClean="0">
                <a:latin typeface="Times New Roman" panose="02020603050405020304" pitchFamily="18" charset="0"/>
                <a:ea typeface="Calibri" panose="020F0502020204030204" pitchFamily="34" charset="0"/>
                <a:cs typeface="Times New Roman" panose="02020603050405020304" pitchFamily="18" charset="0"/>
              </a:rPr>
              <a:t>жылы</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a:t>
            </a:r>
          </a:p>
          <a:p>
            <a:r>
              <a:rPr lang="kk-KZ" sz="1200" kern="900" dirty="0" smtClean="0">
                <a:solidFill>
                  <a:srgbClr val="000000"/>
                </a:solidFill>
                <a:latin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29 </a:t>
            </a:r>
            <a:r>
              <a:rPr lang="kk-KZ" sz="1200" b="1" dirty="0">
                <a:solidFill>
                  <a:prstClr val="black"/>
                </a:solidFill>
                <a:latin typeface="Times New Roman" panose="02020603050405020304" pitchFamily="18" charset="0"/>
                <a:cs typeface="Times New Roman" panose="02020603050405020304" pitchFamily="18" charset="0"/>
              </a:rPr>
              <a:t>қыркүйек </a:t>
            </a:r>
          </a:p>
          <a:p>
            <a:pPr algn="ctr"/>
            <a:r>
              <a:rPr lang="kk-KZ" sz="1200" b="1" dirty="0" smtClean="0">
                <a:solidFill>
                  <a:prstClr val="black"/>
                </a:solidFill>
                <a:latin typeface="Times New Roman" panose="02020603050405020304" pitchFamily="18" charset="0"/>
                <a:cs typeface="Times New Roman" panose="02020603050405020304" pitchFamily="18" charset="0"/>
              </a:rPr>
              <a:t>28 </a:t>
            </a:r>
            <a:r>
              <a:rPr lang="kk-KZ" sz="1200" b="1" dirty="0">
                <a:solidFill>
                  <a:prstClr val="black"/>
                </a:solidFill>
                <a:latin typeface="Times New Roman" panose="02020603050405020304" pitchFamily="18" charset="0"/>
                <a:cs typeface="Times New Roman" panose="02020603050405020304" pitchFamily="18" charset="0"/>
              </a:rPr>
              <a:t>қыркүйек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29 </a:t>
            </a:r>
            <a:r>
              <a:rPr lang="kk-KZ" sz="1200" b="1" dirty="0">
                <a:solidFill>
                  <a:prstClr val="black"/>
                </a:solidFill>
                <a:latin typeface="Times New Roman" panose="02020603050405020304" pitchFamily="18" charset="0"/>
                <a:cs typeface="Times New Roman" panose="02020603050405020304" pitchFamily="18" charset="0"/>
              </a:rPr>
              <a:t>қыркүйек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rPr>
              <a:t>Көшпелі 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 жауын-шашынсыз</a:t>
            </a:r>
            <a:r>
              <a:rPr lang="ru-RU"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kk-KZ" sz="1200" kern="1400" dirty="0" smtClean="0">
                <a:solidFill>
                  <a:srgbClr val="000000"/>
                </a:solidFill>
                <a:latin typeface="Times New Roman" panose="02020603050405020304" pitchFamily="18" charset="0"/>
                <a:ea typeface="Times New Roman" panose="02020603050405020304" pitchFamily="18" charset="0"/>
              </a:rPr>
              <a:t> Солтүстік-шығыстан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smtClean="0">
                <a:solidFill>
                  <a:srgbClr val="000000"/>
                </a:solidFill>
                <a:latin typeface="Times New Roman" panose="02020603050405020304" pitchFamily="18" charset="0"/>
                <a:ea typeface="Times New Roman" panose="02020603050405020304" pitchFamily="18" charset="0"/>
              </a:rPr>
              <a:t>күші </a:t>
            </a:r>
            <a:r>
              <a:rPr lang="kk-KZ" sz="1200" kern="900" smtClean="0">
                <a:solidFill>
                  <a:srgbClr val="000000"/>
                </a:solidFill>
                <a:latin typeface="Times New Roman" panose="02020603050405020304" pitchFamily="18" charset="0"/>
                <a:ea typeface="Times New Roman" panose="02020603050405020304" pitchFamily="18" charset="0"/>
              </a:rPr>
              <a:t>7-12 </a:t>
            </a:r>
            <a:r>
              <a:rPr lang="kk-KZ" sz="1200" kern="900" dirty="0" smtClean="0">
                <a:solidFill>
                  <a:srgbClr val="000000"/>
                </a:solidFill>
                <a:latin typeface="Times New Roman" panose="02020603050405020304" pitchFamily="18" charset="0"/>
                <a:ea typeface="Times New Roman" panose="02020603050405020304" pitchFamily="18" charset="0"/>
              </a:rPr>
              <a:t>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1-3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91592251"/>
              </p:ext>
            </p:extLst>
          </p:nvPr>
        </p:nvGraphicFramePr>
        <p:xfrm>
          <a:off x="5024389" y="4169325"/>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53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328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53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178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533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a:t>
                      </a:r>
                      <a:r>
                        <a:rPr lang="en-US" sz="1100" b="0" i="0" u="none" strike="noStrike" dirty="0" smtClean="0">
                          <a:solidFill>
                            <a:srgbClr val="000000"/>
                          </a:solidFill>
                          <a:effectLst/>
                          <a:latin typeface="Calibri" panose="020F0502020204030204" pitchFamily="34" charset="0"/>
                        </a:rPr>
                        <a:t>11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135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675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280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699</a:t>
                      </a:r>
                      <a:endParaRPr lang="ru-RU" sz="1100" b="0" i="0" u="none" strike="noStrike" dirty="0" smtClean="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2187636834"/>
              </p:ext>
            </p:extLst>
          </p:nvPr>
        </p:nvGraphicFramePr>
        <p:xfrm>
          <a:off x="4996988" y="6248200"/>
          <a:ext cx="4780548" cy="579120"/>
        </p:xfrm>
        <a:graphic>
          <a:graphicData uri="http://schemas.openxmlformats.org/drawingml/2006/table">
            <a:tbl>
              <a:tblPr/>
              <a:tblGrid>
                <a:gridCol w="4780548">
                  <a:extLst>
                    <a:ext uri="{9D8B030D-6E8A-4147-A177-3AD203B41FA5}">
                      <a16:colId xmlns:a16="http://schemas.microsoft.com/office/drawing/2014/main" xmlns="" val="20000"/>
                    </a:ext>
                  </a:extLst>
                </a:gridCol>
              </a:tblGrid>
              <a:tr h="4700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1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27</a:t>
            </a:r>
            <a:r>
              <a:rPr lang="kk-KZ" sz="1200" b="1" dirty="0" smtClean="0">
                <a:solidFill>
                  <a:prstClr val="black"/>
                </a:solidFill>
                <a:latin typeface="Times New Roman" panose="02020603050405020304" pitchFamily="18" charset="0"/>
                <a:cs typeface="Times New Roman" panose="02020603050405020304" pitchFamily="18" charset="0"/>
              </a:rPr>
              <a:t> қыркүйек</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79334" y="337357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2247" y="2589664"/>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prstClr val="black"/>
                </a:solidFill>
                <a:latin typeface="Times New Roman" panose="02020603050405020304" pitchFamily="18" charset="0"/>
                <a:cs typeface="Times New Roman" panose="02020603050405020304" pitchFamily="18" charset="0"/>
              </a:rPr>
              <a:t>28,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29 </a:t>
            </a:r>
            <a:r>
              <a:rPr lang="kk-KZ" sz="1200" dirty="0">
                <a:solidFill>
                  <a:prstClr val="black"/>
                </a:solidFill>
                <a:latin typeface="Times New Roman" panose="02020603050405020304" pitchFamily="18" charset="0"/>
                <a:cs typeface="Times New Roman" panose="02020603050405020304" pitchFamily="18" charset="0"/>
              </a:rPr>
              <a:t>қыркүйек </a:t>
            </a:r>
            <a:r>
              <a:rPr lang="ru-RU" sz="1200" dirty="0">
                <a:solidFill>
                  <a:prstClr val="black"/>
                </a:solidFill>
                <a:latin typeface="Times New Roman" panose="02020603050405020304" pitchFamily="18" charset="0"/>
                <a:cs typeface="Times New Roman" panose="02020603050405020304" pitchFamily="18" charset="0"/>
              </a:rPr>
              <a:t>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Н. </a:t>
            </a:r>
            <a:r>
              <a:rPr lang="kk-KZ" altLang="ru-RU" sz="1200" b="1" i="1" smtClean="0">
                <a:solidFill>
                  <a:srgbClr val="000000"/>
                </a:solidFill>
                <a:latin typeface="Times New Roman" panose="02020603050405020304" pitchFamily="18" charset="0"/>
                <a:cs typeface="Times New Roman" panose="02020603050405020304" pitchFamily="18" charset="0"/>
              </a:rPr>
              <a:t>Казиева</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26004</TotalTime>
  <Words>586</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5094</cp:revision>
  <cp:lastPrinted>2021-07-01T07:38:07Z</cp:lastPrinted>
  <dcterms:created xsi:type="dcterms:W3CDTF">2018-03-27T06:03:00Z</dcterms:created>
  <dcterms:modified xsi:type="dcterms:W3CDTF">2025-09-27T06:46:49Z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