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251386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Оңтүстік-батыстан соғатын жел солтүстік-шығысқа ауысады,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15-17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29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27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999115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26903</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5018</cp:revision>
  <cp:lastPrinted>2021-07-01T07:38:07Z</cp:lastPrinted>
  <dcterms:created xsi:type="dcterms:W3CDTF">2018-03-27T06:03:00Z</dcterms:created>
  <dcterms:modified xsi:type="dcterms:W3CDTF">2025-09-27T07:55:33Z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