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6278181"/>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27</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27 </a:t>
            </a:r>
            <a:r>
              <a:rPr lang="ru-RU" altLang="ru-RU" sz="1100" b="1" dirty="0" err="1">
                <a:latin typeface="Times New Roman" panose="02020603050405020304" pitchFamily="18" charset="0"/>
                <a:cs typeface="Times New Roman" panose="02020603050405020304" pitchFamily="18" charset="0"/>
              </a:rPr>
              <a:t>қыркүйекте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89026323"/>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65844"/>
            <a:ext cx="4726961" cy="176971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28 </a:t>
            </a:r>
            <a:r>
              <a:rPr lang="kk-KZ" sz="1050" b="1" dirty="0">
                <a:latin typeface="Times New Roman" panose="02020603050405020304" pitchFamily="18" charset="0"/>
                <a:cs typeface="Times New Roman" panose="02020603050405020304" pitchFamily="18" charset="0"/>
              </a:rPr>
              <a:t>қыркүйекке</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27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20-ден 28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 жаңбыр.. Солтүстіктен жел соғады, күші 9-14 м/с. Ауа температурасы түнде 3-5, күндіз 9-11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29</a:t>
            </a:r>
            <a:r>
              <a:rPr lang="ru-RU" sz="1100" b="1" kern="1400" dirty="0">
                <a:solidFill>
                  <a:prstClr val="black"/>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қыркүйекке</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28 </a:t>
            </a:r>
            <a:r>
              <a:rPr lang="kk-KZ" sz="1100" b="1" dirty="0">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29 </a:t>
            </a:r>
            <a:r>
              <a:rPr lang="kk-KZ" sz="1100" b="1" kern="1400"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Тұман. Солтүстіктен жел соғады, күші 7-12 м/с. Ауа температурасы 2-4 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28</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29</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46040</TotalTime>
  <Words>606</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6843</cp:revision>
  <cp:lastPrinted>2025-07-15T07:11:11Z</cp:lastPrinted>
  <dcterms:created xsi:type="dcterms:W3CDTF">2018-03-27T06:03:00Z</dcterms:created>
  <dcterms:modified xsi:type="dcterms:W3CDTF">2025-09-27T06:45:13Z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