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7750694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02170045"/>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5446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28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27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28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 </a:t>
            </a:r>
            <a:r>
              <a:rPr lang="kk-KZ" sz="1200" dirty="0">
                <a:latin typeface="Times New Roman"/>
                <a:ea typeface="Times New Roman"/>
              </a:rPr>
              <a:t>жауын-шашынсыз. </a:t>
            </a:r>
            <a:r>
              <a:rPr lang="kk-KZ" sz="1200" dirty="0" smtClean="0">
                <a:latin typeface="Times New Roman"/>
                <a:ea typeface="Times New Roman"/>
              </a:rPr>
              <a:t>Түнде және таңертең тұман. </a:t>
            </a:r>
            <a:r>
              <a:rPr lang="kk-KZ" sz="1200" kern="1400" dirty="0" smtClean="0">
                <a:latin typeface="Times New Roman"/>
                <a:ea typeface="Times New Roman"/>
              </a:rPr>
              <a:t>Солтүстіктен</a:t>
            </a:r>
            <a:r>
              <a:rPr lang="kk-KZ" sz="1200" kern="1400" dirty="0">
                <a:latin typeface="Times New Roman"/>
                <a:ea typeface="Times New Roman"/>
              </a:rPr>
              <a:t>, </a:t>
            </a:r>
            <a:r>
              <a:rPr lang="kk-KZ" sz="1200" kern="1400" dirty="0" smtClean="0">
                <a:latin typeface="Times New Roman"/>
                <a:ea typeface="Times New Roman"/>
              </a:rPr>
              <a:t>солтүстік-шығыстан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0-5, күндіз 5-10 м/с</a:t>
            </a:r>
            <a:r>
              <a:rPr lang="kk-KZ" sz="1200" kern="1400" dirty="0">
                <a:latin typeface="Times New Roman"/>
                <a:ea typeface="Times New Roman"/>
              </a:rPr>
              <a:t>. Ауа температурасы түнде 4-6, күндіз 16-18 жылы</a:t>
            </a:r>
            <a:r>
              <a:rPr lang="kk-KZ" sz="1200" kern="1400" dirty="0" smtClean="0">
                <a:latin typeface="Times New Roman"/>
                <a:ea typeface="Times New Roman"/>
              </a:rPr>
              <a:t>.</a:t>
            </a: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28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29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бұлтты, </a:t>
            </a:r>
            <a:r>
              <a:rPr lang="kk-KZ" sz="1200" dirty="0" smtClean="0">
                <a:latin typeface="Times New Roman"/>
                <a:ea typeface="Times New Roman"/>
              </a:rPr>
              <a:t>жауын-шашынсыз. Солтүстік-шығыстан жел соғады</a:t>
            </a:r>
            <a:r>
              <a:rPr lang="kk-KZ" sz="1200" kern="1400" dirty="0" smtClean="0">
                <a:latin typeface="Times New Roman"/>
                <a:ea typeface="Times New Roman"/>
              </a:rPr>
              <a:t>,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5-7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Казгулова А.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30233</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4974</cp:revision>
  <cp:lastPrinted>2023-02-06T06:57:51Z</cp:lastPrinted>
  <dcterms:created xsi:type="dcterms:W3CDTF">2018-03-27T06:03:00Z</dcterms:created>
  <dcterms:modified xsi:type="dcterms:W3CDTF">2025-09-27T07:07:00Z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