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26843702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270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27</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28</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27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28</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a:t>
            </a:r>
            <a:r>
              <a:rPr lang="kk-KZ" sz="1100" dirty="0">
                <a:solidFill>
                  <a:prstClr val="black"/>
                </a:solidFill>
                <a:latin typeface="Times New Roman" panose="02020603050405020304" pitchFamily="18" charset="0"/>
                <a:ea typeface="Calibri"/>
                <a:cs typeface="Times New Roman" pitchFamily="18" charset="0"/>
              </a:rPr>
              <a:t>кей уақыттарда жаңбыр</a:t>
            </a:r>
            <a:r>
              <a:rPr lang="kk-KZ" sz="1100" kern="0" dirty="0">
                <a:solidFill>
                  <a:prstClr val="black"/>
                </a:solidFill>
                <a:latin typeface="Times New Roman" panose="02020603050405020304" pitchFamily="18" charset="0"/>
                <a:ea typeface="Calibri"/>
                <a:cs typeface="Times New Roman" pitchFamily="18" charset="0"/>
                <a:sym typeface="Calibri"/>
              </a:rPr>
              <a:t>. Түнде және таңертең тұман. </a:t>
            </a:r>
            <a:r>
              <a:rPr lang="kk-KZ" sz="1100" dirty="0">
                <a:solidFill>
                  <a:prstClr val="black"/>
                </a:solidFill>
                <a:latin typeface="Times New Roman" panose="02020603050405020304" pitchFamily="18" charset="0"/>
                <a:ea typeface="Calibri"/>
                <a:cs typeface="Times New Roman" pitchFamily="18" charset="0"/>
              </a:rPr>
              <a:t>С</a:t>
            </a:r>
            <a:r>
              <a:rPr lang="kk-KZ" sz="1100" kern="0" dirty="0">
                <a:solidFill>
                  <a:prstClr val="black"/>
                </a:solidFill>
                <a:latin typeface="Times New Roman" panose="02020603050405020304" pitchFamily="18" charset="0"/>
                <a:ea typeface="Calibri"/>
                <a:cs typeface="Times New Roman" pitchFamily="18" charset="0"/>
                <a:sym typeface="Calibri"/>
              </a:rPr>
              <a:t>олтүстік-шығыстан жел соғады, күші 9-14, таңертең және күндіз екпіні 15-20 м/с.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8-10, күндіз 10-12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29</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28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29</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Тұман. Солтүстік-шығыстан</a:t>
            </a:r>
            <a:r>
              <a:rPr lang="kk-KZ" sz="1100" kern="0" dirty="0">
                <a:solidFill>
                  <a:prstClr val="black"/>
                </a:solidFill>
                <a:latin typeface="Times New Roman" panose="02020603050405020304" pitchFamily="18" charset="0"/>
                <a:ea typeface="Calibri"/>
                <a:cs typeface="Times New Roman" pitchFamily="18" charset="0"/>
                <a:sym typeface="Calibri"/>
              </a:rPr>
              <a:t> жел соғады, күші 9-14 </a:t>
            </a:r>
            <a:r>
              <a:rPr lang="kk-KZ" sz="1100" dirty="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a:t>
            </a:r>
            <a:r>
              <a:rPr lang="kk-KZ" sz="1100" kern="0">
                <a:solidFill>
                  <a:prstClr val="black"/>
                </a:solidFill>
                <a:latin typeface="Times New Roman" panose="02020603050405020304" pitchFamily="18" charset="0"/>
                <a:ea typeface="Calibri"/>
                <a:cs typeface="Times New Roman" pitchFamily="18" charset="0"/>
                <a:sym typeface="Calibri"/>
              </a:rPr>
              <a:t>температурасы 0</a:t>
            </a:r>
            <a:r>
              <a:rPr lang="kk-KZ" sz="1100">
                <a:solidFill>
                  <a:prstClr val="black"/>
                </a:solidFill>
                <a:latin typeface="Times New Roman" panose="02020603050405020304" pitchFamily="18" charset="0"/>
                <a:ea typeface="Calibri"/>
                <a:cs typeface="Times New Roman" pitchFamily="18" charset="0"/>
              </a:rPr>
              <a:t>-2</a:t>
            </a:r>
            <a:r>
              <a:rPr lang="kk-KZ" sz="1100" kern="0">
                <a:solidFill>
                  <a:prstClr val="black"/>
                </a:solidFill>
                <a:latin typeface="Times New Roman" panose="02020603050405020304" pitchFamily="18" charset="0"/>
                <a:ea typeface="Calibri"/>
                <a:cs typeface="Times New Roman" pitchFamily="18" charset="0"/>
                <a:sym typeface="Calibri"/>
              </a:rPr>
              <a:t> </a:t>
            </a:r>
            <a:r>
              <a:rPr lang="kk-KZ" sz="1100" kern="0" dirty="0">
                <a:solidFill>
                  <a:prstClr val="black"/>
                </a:solidFill>
                <a:latin typeface="Times New Roman" panose="02020603050405020304" pitchFamily="18" charset="0"/>
                <a:ea typeface="Calibri"/>
                <a:cs typeface="Times New Roman" pitchFamily="18" charset="0"/>
                <a:sym typeface="Calibri"/>
              </a:rPr>
              <a:t>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27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8288" algn="just">
              <a:defRPr/>
            </a:pPr>
            <a:r>
              <a:rPr lang="ru-RU" sz="1100" b="1" dirty="0">
                <a:solidFill>
                  <a:schemeClr val="tx1"/>
                </a:solidFill>
                <a:latin typeface="Times New Roman" panose="02020603050405020304" pitchFamily="18" charset="0"/>
                <a:cs typeface="Times New Roman" panose="02020603050405020304" pitchFamily="18" charset="0"/>
              </a:rPr>
              <a:t>28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itchFamily="18" charset="0"/>
                <a:cs typeface="Times New Roman" pitchFamily="18" charset="0"/>
              </a:rPr>
              <a:t>сейілуіне</a:t>
            </a:r>
            <a:r>
              <a:rPr lang="ru-RU" altLang="ru-RU" sz="1100" b="1" dirty="0">
                <a:solidFill>
                  <a:prstClr val="black"/>
                </a:solidFill>
                <a:latin typeface="Times New Roman" pitchFamily="18" charset="0"/>
                <a:cs typeface="Times New Roman"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60399383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7075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526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2</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5</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2356</TotalTime>
  <Words>683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250</cp:revision>
  <dcterms:modified xsi:type="dcterms:W3CDTF">2025-09-27T07:39:40Z</dcterms:modified>
</cp:coreProperties>
</file>