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5590537"/>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Оңтүстік-батыстан соғатын жел солтүстік-шығысқа ауысады, күші 7-12 м/с. Ауа температурасы түнде 9-11, күндіз 15-17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589314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25002</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4922</cp:revision>
  <cp:lastPrinted>2021-07-01T03:56:27Z</cp:lastPrinted>
  <dcterms:created xsi:type="dcterms:W3CDTF">2018-03-27T06:03:00Z</dcterms:created>
  <dcterms:modified xsi:type="dcterms:W3CDTF">2025-09-27T07:55:29Z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