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180633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30770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29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утром туман.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тепла, на поверхности почвы заморозки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градуса, 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5-10 м/с. Температура воздуха 1-3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33827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6200</cp:revision>
  <cp:lastPrinted>2021-07-01T03:56:27Z</cp:lastPrinted>
  <dcterms:created xsi:type="dcterms:W3CDTF">2018-03-27T06:03:00Z</dcterms:created>
  <dcterms:modified xsi:type="dcterms:W3CDTF">2025-09-28T06:53:33Z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