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1566" y="47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532519055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597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100" b="1" dirty="0" smtClean="0">
                <a:latin typeface="Times New Roman" pitchFamily="18" charset="0"/>
                <a:cs typeface="Times New Roman" pitchFamily="18" charset="0"/>
              </a:rPr>
              <a:t>29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 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9-14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2-4 мороза,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9-14 м/с. Температура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4-6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1988840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сентября, 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сентября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/Т.Марьина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19649</TotalTime>
  <Words>583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7289</cp:revision>
  <cp:lastPrinted>2021-07-01T03:56:27Z</cp:lastPrinted>
  <dcterms:created xsi:type="dcterms:W3CDTF">2018-03-27T06:03:00Z</dcterms:created>
  <dcterms:modified xsi:type="dcterms:W3CDTF">2025-09-28T08:32:47Z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