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56326103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271</a:t>
                      </a:r>
                      <a:endParaRPr lang="en-US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по 20 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осадки (дождь с переходом в снег), гололед. Туман.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-восточный 9-14, порывы 15-20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заморозки 3 градуса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4-6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2025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-14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2-4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0388782"/>
              </p:ext>
            </p:extLst>
          </p:nvPr>
        </p:nvGraphicFramePr>
        <p:xfrm>
          <a:off x="5028643" y="4409478"/>
          <a:ext cx="4691064" cy="19765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994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1.809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30050" y="2332389"/>
            <a:ext cx="4689657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2025 года метеорологические условия будут способствовать рассеиванию загрязняющих веществ в атмосфере города.</a:t>
            </a:r>
          </a:p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С. Лемешко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29375</TotalTime>
  <Words>602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5073</cp:revision>
  <cp:lastPrinted>2021-07-01T03:56:27Z</cp:lastPrinted>
  <dcterms:created xsi:type="dcterms:W3CDTF">2018-03-27T06:03:00Z</dcterms:created>
  <dcterms:modified xsi:type="dcterms:W3CDTF">2025-09-28T08:41:54Z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