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98" d="100"/>
          <a:sy n="98" d="100"/>
        </p:scale>
        <p:origin x="2454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375858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северо-западный, северный 4-9 м/с. Температура воздуха ночью 3-5, днем 12-14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обласность, без осадков.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86362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5,663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55547</TotalTime>
  <Words>592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6313</cp:revision>
  <cp:lastPrinted>2021-02-03T11:37:00Z</cp:lastPrinted>
  <dcterms:created xsi:type="dcterms:W3CDTF">2018-03-27T06:03:00Z</dcterms:created>
  <dcterms:modified xsi:type="dcterms:W3CDTF">2025-09-28T09:14:18Z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