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829374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дождь. Ветер северо-восточный 9-14 м/с. Температура воздуха ночью 4-6, днем 8-10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29 сентября по 08 ч. 30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0-2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39297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25208</TotalTime>
  <Words>600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4939</cp:revision>
  <cp:lastPrinted>2021-07-01T03:56:27Z</cp:lastPrinted>
  <dcterms:created xsi:type="dcterms:W3CDTF">2018-03-27T06:03:00Z</dcterms:created>
  <dcterms:modified xsi:type="dcterms:W3CDTF">2025-09-28T07:37:36Z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