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659023843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lang="kk-KZ"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271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sz="1100" baseline="0" dirty="0"/>
                        <a:t>28 сентября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28 сентября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4977133" y="115887"/>
            <a:ext cx="4870130" cy="21587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29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28 сентября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29 сентября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Ночью и утром туман. Ветер северо-восточный 7-12 м/с. Температура воздуха ночью заморозки 1-3 градуса, днем 4-6 тепла.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30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29 сентября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30 сентября</a:t>
            </a:r>
          </a:p>
          <a:p>
            <a:pPr algn="just">
              <a:spcAft>
                <a:spcPts val="1000"/>
              </a:spcAft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</a:t>
            </a:r>
            <a:r>
              <a:rPr lang="ru-RU" sz="11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еременная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облачность, без осадков. Туман. Ветер северо-восточный 5-10 м/с. Температура воздуха 1-3 мороза.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24436" y="2322398"/>
            <a:ext cx="4762819" cy="43088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182563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E01502-3468-4B2F-8953-02DAAA6CC5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187235"/>
            <a:ext cx="4824412" cy="26161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4" name="Table">
            <a:extLst>
              <a:ext uri="{FF2B5EF4-FFF2-40B4-BE49-F238E27FC236}">
                <a16:creationId xmlns:a16="http://schemas.microsoft.com/office/drawing/2014/main" id="{558E06A9-09F1-4384-8520-0190DE3653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39677861"/>
              </p:ext>
            </p:extLst>
          </p:nvPr>
        </p:nvGraphicFramePr>
        <p:xfrm>
          <a:off x="5066508" y="4144011"/>
          <a:ext cx="4667248" cy="207009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9254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серы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1516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81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Туяк С./Алданбергенова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2802</TotalTime>
  <Words>637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259</cp:revision>
  <dcterms:modified xsi:type="dcterms:W3CDTF">2025-09-28T08:27:35Z</dcterms:modified>
</cp:coreProperties>
</file>