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050452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северо-западный, северный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22419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19617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2025-09-28T08:28:13Z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