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285503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Переменная облачность, без осадков. Ветер северный 9-14 м/с. Температура воздуха ночью 1-3</a:t>
            </a:r>
            <a:r>
              <a:rPr lang="en-US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днем </a:t>
            </a:r>
            <a:r>
              <a:rPr lang="en-US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6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en-US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 7-12 м/с. Температура воздуха ночью </a:t>
            </a:r>
            <a:r>
              <a:rPr lang="en-US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en-US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35100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сентября, ночью 30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49697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7138</cp:revision>
  <cp:lastPrinted>2025-08-12T06:13:34Z</cp:lastPrinted>
  <dcterms:created xsi:type="dcterms:W3CDTF">2018-03-27T06:03:00Z</dcterms:created>
  <dcterms:modified xsi:type="dcterms:W3CDTF">2025-09-28T06:30:24Z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