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19" d="100"/>
          <a:sy n="119" d="100"/>
        </p:scale>
        <p:origin x="3384"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166433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29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 кей уақыттарда қатты жаңбыр. </a:t>
            </a:r>
            <a:r>
              <a:rPr lang="kk-KZ" altLang="ru-RU" sz="1200" dirty="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6-8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099676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27333</TotalTime>
  <Words>551</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4960</cp:revision>
  <cp:lastPrinted>2021-07-01T07:38:07Z</cp:lastPrinted>
  <dcterms:created xsi:type="dcterms:W3CDTF">2018-03-27T06:03:00Z</dcterms:created>
  <dcterms:modified xsi:type="dcterms:W3CDTF">2025-09-28T07:47:43Z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