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74" d="100"/>
          <a:sy n="74" d="100"/>
        </p:scale>
        <p:origin x="82" y="2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12540387"/>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271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28</a:t>
                      </a:r>
                      <a:r>
                        <a:rPr lang="kk-KZ" altLang="zh-CN" sz="1200" b="1" i="1" baseline="0" dirty="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28 </a:t>
            </a:r>
            <a:r>
              <a:rPr lang="ru-RU" altLang="ru-RU" sz="1100" b="1" dirty="0" err="1">
                <a:latin typeface="Times New Roman" panose="02020603050405020304" pitchFamily="18" charset="0"/>
                <a:cs typeface="Times New Roman" panose="02020603050405020304" pitchFamily="18" charset="0"/>
              </a:rPr>
              <a:t>қыркүйекте</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03098442"/>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9502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2889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0.578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4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4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265844"/>
            <a:ext cx="4726961" cy="1769715"/>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29 </a:t>
            </a:r>
            <a:r>
              <a:rPr lang="kk-KZ" sz="1050" b="1" dirty="0">
                <a:latin typeface="Times New Roman" panose="02020603050405020304" pitchFamily="18" charset="0"/>
                <a:cs typeface="Times New Roman" panose="02020603050405020304" pitchFamily="18" charset="0"/>
              </a:rPr>
              <a:t>қыркүйекке</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28 </a:t>
            </a:r>
            <a:r>
              <a:rPr lang="kk-KZ" sz="1050" b="1" dirty="0">
                <a:latin typeface="Times New Roman" panose="02020603050405020304" pitchFamily="18" charset="0"/>
                <a:cs typeface="Times New Roman" panose="02020603050405020304" pitchFamily="18" charset="0"/>
              </a:rPr>
              <a:t>қыркүйек</a:t>
            </a:r>
            <a:r>
              <a:rPr lang="ru-RU" sz="1050" b="1" dirty="0">
                <a:latin typeface="Times New Roman" panose="02020603050405020304" pitchFamily="18" charset="0"/>
                <a:cs typeface="Times New Roman" panose="02020603050405020304" pitchFamily="18" charset="0"/>
              </a:rPr>
              <a:t> с. 20-ден 29 </a:t>
            </a:r>
            <a:r>
              <a:rPr lang="kk-KZ" sz="1050" b="1" dirty="0">
                <a:latin typeface="Times New Roman" panose="02020603050405020304" pitchFamily="18" charset="0"/>
                <a:cs typeface="Times New Roman" panose="02020603050405020304" pitchFamily="18" charset="0"/>
              </a:rPr>
              <a:t>қыркүйек</a:t>
            </a:r>
            <a:r>
              <a:rPr lang="ru-RU" sz="1050" b="1" dirty="0">
                <a:latin typeface="Times New Roman" panose="02020603050405020304" pitchFamily="18" charset="0"/>
                <a:cs typeface="Times New Roman" panose="02020603050405020304" pitchFamily="18" charset="0"/>
              </a:rPr>
              <a:t>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Солтүстіктен жел соғады, күші 9-14 м/с. Ауа температурасы түнде 1-3, күндіз 6-8 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endParaRPr lang="kk-KZ" sz="1100" b="1" kern="1400"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30</a:t>
            </a:r>
            <a:r>
              <a:rPr lang="ru-RU" sz="1100" b="1" kern="1400" dirty="0">
                <a:solidFill>
                  <a:prstClr val="black"/>
                </a:solidFill>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қыркүйекке</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29 </a:t>
            </a:r>
            <a:r>
              <a:rPr lang="kk-KZ" sz="1100" b="1" dirty="0">
                <a:latin typeface="Times New Roman" panose="02020603050405020304" pitchFamily="18" charset="0"/>
                <a:cs typeface="Times New Roman" panose="02020603050405020304" pitchFamily="18" charset="0"/>
              </a:rPr>
              <a:t>қыркүйек</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30 </a:t>
            </a:r>
            <a:r>
              <a:rPr lang="kk-KZ" sz="1100" b="1" kern="1400" dirty="0">
                <a:latin typeface="Times New Roman" panose="02020603050405020304" pitchFamily="18" charset="0"/>
                <a:cs typeface="Times New Roman" panose="02020603050405020304" pitchFamily="18" charset="0"/>
              </a:rPr>
              <a:t>қыркүйек</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Солтүстіктен жел соғады, күші 7-12 м/с. Ауа температурасы 0-2 аяз.</a:t>
            </a:r>
          </a:p>
          <a:p>
            <a:pPr algn="just"/>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29</a:t>
            </a:r>
            <a:r>
              <a:rPr lang="ru-RU" sz="12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қыркүйекте,</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30</a:t>
            </a:r>
            <a:r>
              <a:rPr lang="ru-RU" sz="12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қыркүйекте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Бактыбай М.</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46043</TotalTime>
  <Words>605</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6845</cp:revision>
  <cp:lastPrinted>2025-07-15T07:11:11Z</cp:lastPrinted>
  <dcterms:created xsi:type="dcterms:W3CDTF">2018-03-27T06:03:00Z</dcterms:created>
  <dcterms:modified xsi:type="dcterms:W3CDTF">2025-09-28T06:30:22Z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