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234911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271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8</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қыркүйек</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29 қыркүйек</a:t>
            </a:r>
            <a:r>
              <a:rPr lang="kk-KZ" sz="1150" b="1" dirty="0" smtClean="0">
                <a:solidFill>
                  <a:srgbClr val="000000"/>
                </a:solidFill>
                <a:latin typeface="Times New Roman" pitchFamily="18" charset="0"/>
                <a:cs typeface="Times New Roman" pitchFamily="18" charset="0"/>
              </a:rPr>
              <a:t>ке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28 </a:t>
            </a:r>
            <a:r>
              <a:rPr lang="kk-KZ" sz="1150" b="1" dirty="0" smtClean="0">
                <a:latin typeface="Times New Roman" panose="02020603050405020304" pitchFamily="18" charset="0"/>
                <a:cs typeface="Times New Roman" panose="02020603050405020304" pitchFamily="18" charset="0"/>
              </a:rPr>
              <a:t>қыркүйек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29 қыркүйек</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a:latin typeface="Times New Roman" panose="02020603050405020304" pitchFamily="18" charset="0"/>
                <a:cs typeface="Times New Roman" panose="02020603050405020304" pitchFamily="18" charset="0"/>
              </a:rPr>
              <a:t>Көшпелі бұлтты, </a:t>
            </a:r>
            <a:r>
              <a:rPr lang="kk-KZ" sz="1150" dirty="0" smtClean="0">
                <a:latin typeface="Times New Roman" panose="02020603050405020304" pitchFamily="18" charset="0"/>
                <a:cs typeface="Times New Roman" panose="02020603050405020304" pitchFamily="18" charset="0"/>
              </a:rPr>
              <a:t>жауын-шашынсыз. Солтүстік-батыстан, солтүстіктен жел соғады,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4-9 </a:t>
            </a:r>
            <a:r>
              <a:rPr lang="kk-KZ" sz="1150" dirty="0">
                <a:latin typeface="Times New Roman" panose="02020603050405020304" pitchFamily="18" charset="0"/>
                <a:cs typeface="Times New Roman" panose="02020603050405020304" pitchFamily="18" charset="0"/>
              </a:rPr>
              <a:t>м/с. </a:t>
            </a:r>
            <a:r>
              <a:rPr lang="kk-KZ" sz="1150">
                <a:latin typeface="Times New Roman" panose="02020603050405020304" pitchFamily="18" charset="0"/>
                <a:cs typeface="Times New Roman" panose="02020603050405020304" pitchFamily="18" charset="0"/>
              </a:rPr>
              <a:t>Ауа </a:t>
            </a:r>
            <a:r>
              <a:rPr lang="kk-KZ" sz="1150" smtClean="0">
                <a:latin typeface="Times New Roman" panose="02020603050405020304" pitchFamily="18" charset="0"/>
                <a:cs typeface="Times New Roman" panose="02020603050405020304" pitchFamily="18" charset="0"/>
              </a:rPr>
              <a:t>температурасы түнде </a:t>
            </a:r>
            <a:r>
              <a:rPr lang="kk-KZ" sz="1150" dirty="0" smtClean="0">
                <a:latin typeface="Times New Roman" panose="02020603050405020304" pitchFamily="18" charset="0"/>
                <a:cs typeface="Times New Roman" panose="02020603050405020304" pitchFamily="18" charset="0"/>
              </a:rPr>
              <a:t>3-5,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12-14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30 қыркүйекке</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29 </a:t>
            </a:r>
            <a:r>
              <a:rPr lang="kk-KZ" sz="1150" b="1" dirty="0">
                <a:latin typeface="Times New Roman" panose="02020603050405020304" pitchFamily="18" charset="0"/>
                <a:cs typeface="Times New Roman" panose="02020603050405020304" pitchFamily="18" charset="0"/>
              </a:rPr>
              <a:t>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30</a:t>
            </a:r>
            <a:r>
              <a:rPr lang="kk-KZ" sz="1150" b="1" dirty="0" smtClean="0">
                <a:latin typeface="Times New Roman" panose="02020603050405020304" pitchFamily="18" charset="0"/>
                <a:cs typeface="Times New Roman" panose="02020603050405020304" pitchFamily="18" charset="0"/>
              </a:rPr>
              <a:t> 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Көшпелі бұлтты</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жауын-шашынсыз. Солтүстік-шығыстан жел соғады, күші 0-5 м/с</a:t>
            </a:r>
            <a:r>
              <a:rPr lang="kk-KZ" sz="1150" dirty="0">
                <a:latin typeface="Times New Roman" panose="02020603050405020304" pitchFamily="18" charset="0"/>
                <a:cs typeface="Times New Roman" panose="02020603050405020304" pitchFamily="18" charset="0"/>
              </a:rPr>
              <a:t>. Ауа температурасы </a:t>
            </a:r>
            <a:r>
              <a:rPr lang="kk-KZ" sz="1150" dirty="0" smtClean="0">
                <a:latin typeface="Times New Roman" panose="02020603050405020304" pitchFamily="18" charset="0"/>
                <a:cs typeface="Times New Roman" panose="02020603050405020304" pitchFamily="18" charset="0"/>
              </a:rPr>
              <a:t>0-2 градус </a:t>
            </a:r>
            <a:r>
              <a:rPr lang="kk-KZ" sz="115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20061284"/>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1438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288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157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0,784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0,073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5,663</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29 қыркүйекте,</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30 қыркүйек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Аманжолқызы 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36284</TotalTime>
  <Words>518</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6073</cp:revision>
  <cp:lastPrinted>2021-07-01T07:38:07Z</cp:lastPrinted>
  <dcterms:created xsi:type="dcterms:W3CDTF">2018-03-27T06:03:00Z</dcterms:created>
  <dcterms:modified xsi:type="dcterms:W3CDTF">2025-09-28T09:17:23Z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