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7679507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271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28</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29</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28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29</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 </a:t>
            </a:r>
            <a:r>
              <a:rPr lang="kk-KZ" sz="1100" kern="0" dirty="0">
                <a:solidFill>
                  <a:prstClr val="black"/>
                </a:solidFill>
                <a:latin typeface="Times New Roman" panose="02020603050405020304" pitchFamily="18" charset="0"/>
                <a:ea typeface="Calibri"/>
                <a:cs typeface="Times New Roman" pitchFamily="18" charset="0"/>
                <a:sym typeface="Calibri"/>
              </a:rPr>
              <a:t>Түнде және таңертең тұман. </a:t>
            </a:r>
            <a:r>
              <a:rPr lang="kk-KZ" sz="1100" dirty="0">
                <a:solidFill>
                  <a:prstClr val="black"/>
                </a:solidFill>
                <a:latin typeface="Times New Roman" panose="02020603050405020304" pitchFamily="18" charset="0"/>
                <a:ea typeface="Calibri"/>
                <a:cs typeface="Times New Roman" pitchFamily="18" charset="0"/>
              </a:rPr>
              <a:t>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олтүстік-шығыстан жел соғады, күші 7-12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1-3 градус үсік, күндіз 4-6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30</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29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30</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Тұман. Солтүстік-шығыстан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5-10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1-3 градус аяз.</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28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100">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сейілуіне</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29950756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2358</TotalTime>
  <Words>660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255</cp:revision>
  <dcterms:modified xsi:type="dcterms:W3CDTF">2025-09-28T08:29:38Z</dcterms:modified>
</cp:coreProperties>
</file>