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856968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аздаған жаңбыр. Солтүстік-шығыстан 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жылы.</a:t>
            </a:r>
          </a:p>
          <a:p>
            <a:pPr algn="ctr"/>
            <a:r>
              <a:rPr lang="kk-KZ" altLang="ru-RU"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3" y="249289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26899</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5018</cp:revision>
  <cp:lastPrinted>2021-07-01T07:38:07Z</cp:lastPrinted>
  <dcterms:created xsi:type="dcterms:W3CDTF">2018-03-27T06:03:00Z</dcterms:created>
  <dcterms:modified xsi:type="dcterms:W3CDTF">2025-09-28T07:46:04Z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