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300988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қыркүйектегі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28</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29</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 </a:t>
            </a:r>
            <a:r>
              <a:rPr lang="kk-KZ" sz="1200" dirty="0" smtClean="0">
                <a:latin typeface="Times New Roman" panose="02020603050405020304" pitchFamily="18" charset="0"/>
                <a:cs typeface="Times New Roman" panose="02020603050405020304" pitchFamily="18" charset="0"/>
              </a:rPr>
              <a:t>кей уақытта жаңбыр</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9-14 м/с.  Ауаның температурасы түнде </a:t>
            </a:r>
            <a:r>
              <a:rPr lang="kk-KZ" sz="1200" dirty="0" smtClean="0">
                <a:latin typeface="Times New Roman" panose="02020603050405020304" pitchFamily="18" charset="0"/>
                <a:cs typeface="Times New Roman" panose="02020603050405020304" pitchFamily="18" charset="0"/>
              </a:rPr>
              <a:t>10-12, </a:t>
            </a:r>
            <a:r>
              <a:rPr lang="kk-KZ" sz="1200" dirty="0" smtClean="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20-22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қыркүйекке</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29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anose="02020603050405020304" pitchFamily="18" charset="0"/>
                <a:cs typeface="Times New Roman" panose="02020603050405020304" pitchFamily="18" charset="0"/>
              </a:rPr>
              <a:t>қыркүйек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солтүстік-батыстан </a:t>
            </a:r>
            <a:r>
              <a:rPr lang="kk-KZ" sz="1200" dirty="0" smtClean="0">
                <a:latin typeface="Times New Roman" panose="02020603050405020304" pitchFamily="18" charset="0"/>
                <a:cs typeface="Times New Roman" panose="02020603050405020304" pitchFamily="18" charset="0"/>
              </a:rPr>
              <a:t>9-14 м/с</a:t>
            </a:r>
            <a:r>
              <a:rPr lang="kk-KZ" sz="1200" dirty="0">
                <a:latin typeface="Times New Roman" panose="02020603050405020304" pitchFamily="18" charset="0"/>
                <a:cs typeface="Times New Roman" panose="02020603050405020304" pitchFamily="18" charset="0"/>
              </a:rPr>
              <a:t>. Ауаның </a:t>
            </a:r>
            <a:r>
              <a:rPr lang="kk-KZ" sz="1200" dirty="0" smtClean="0">
                <a:latin typeface="Times New Roman" panose="02020603050405020304" pitchFamily="18" charset="0"/>
                <a:cs typeface="Times New Roman" panose="02020603050405020304" pitchFamily="18" charset="0"/>
              </a:rPr>
              <a:t>температурасы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6-8 </a:t>
            </a:r>
            <a:r>
              <a:rPr lang="kk-KZ" sz="1200" dirty="0" smtClean="0">
                <a:latin typeface="Times New Roman" panose="02020603050405020304" pitchFamily="18" charset="0"/>
                <a:cs typeface="Times New Roman" panose="02020603050405020304" pitchFamily="18" charset="0"/>
              </a:rPr>
              <a:t>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7183" y="2470947"/>
            <a:ext cx="4680169"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63319607"/>
              </p:ext>
            </p:extLst>
          </p:nvPr>
        </p:nvGraphicFramePr>
        <p:xfrm>
          <a:off x="5026096" y="4531958"/>
          <a:ext cx="4691064" cy="1877583"/>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59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1867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0.373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0.669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2684791249"/>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Сәдуақасов</a:t>
                      </a:r>
                      <a:r>
                        <a:rPr lang="ru-RU" altLang="x-none" sz="800" b="0" baseline="0" dirty="0" smtClean="0">
                          <a:latin typeface="Times New Roman" panose="02020603050405020304" pitchFamily="18" charset="0"/>
                          <a:cs typeface="Times New Roman" panose="02020603050405020304" pitchFamily="18" charset="0"/>
                        </a:rPr>
                        <a:t> М</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16582</TotalTime>
  <Words>535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3921</cp:revision>
  <cp:lastPrinted>2021-07-01T07:38:07Z</cp:lastPrinted>
  <dcterms:created xsi:type="dcterms:W3CDTF">2018-03-27T06:03:00Z</dcterms:created>
  <dcterms:modified xsi:type="dcterms:W3CDTF">2025-09-28T07:21:06Z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