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921769176"/>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271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502170045"/>
              </p:ext>
            </p:extLst>
          </p:nvPr>
        </p:nvGraphicFramePr>
        <p:xfrm>
          <a:off x="4953000" y="3933056"/>
          <a:ext cx="4697413" cy="2663949"/>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53</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0,329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0,146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1120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0,224</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0,192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254463"/>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29 </a:t>
            </a:r>
            <a:r>
              <a:rPr lang="kk-KZ" altLang="ru-RU" sz="1150" b="1" dirty="0" smtClean="0">
                <a:latin typeface="Times New Roman" pitchFamily="18" charset="0"/>
                <a:cs typeface="Times New Roman" pitchFamily="18" charset="0"/>
              </a:rPr>
              <a:t>қыркүйекке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28 </a:t>
            </a:r>
            <a:r>
              <a:rPr lang="ru-RU" altLang="ru-RU" sz="1150" b="1" dirty="0" err="1" smtClean="0">
                <a:latin typeface="Times New Roman" pitchFamily="18" charset="0"/>
                <a:cs typeface="Times New Roman" pitchFamily="18" charset="0"/>
              </a:rPr>
              <a:t>қыркүйек</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29 </a:t>
            </a:r>
            <a:r>
              <a:rPr lang="ru-RU" altLang="ru-RU" sz="1150" b="1" dirty="0" err="1" smtClean="0">
                <a:latin typeface="Times New Roman" pitchFamily="18" charset="0"/>
                <a:cs typeface="Times New Roman" pitchFamily="18" charset="0"/>
              </a:rPr>
              <a:t>қыркүйек</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latin typeface="Times New Roman"/>
                <a:ea typeface="Times New Roman"/>
              </a:rPr>
              <a:t>Көшпелі бұлтты, </a:t>
            </a:r>
            <a:r>
              <a:rPr lang="kk-KZ" sz="1200" kern="1400" dirty="0">
                <a:solidFill>
                  <a:srgbClr val="000000"/>
                </a:solidFill>
                <a:latin typeface="Times New Roman"/>
                <a:ea typeface="Times New Roman"/>
              </a:rPr>
              <a:t>жауын-шашынсыз. Солтүстіктен, солтүстік-шығыстан жел соғады, күші түнде 0-5, күндіз 5-10 м/с. Ауа температурасы түнде 5-7, күндіз 18-20 жылы</a:t>
            </a:r>
            <a:r>
              <a:rPr lang="kk-KZ" sz="1200" kern="1400" dirty="0" smtClean="0">
                <a:solidFill>
                  <a:srgbClr val="000000"/>
                </a:solidFill>
                <a:latin typeface="Times New Roman"/>
                <a:ea typeface="Times New Roman"/>
              </a:rPr>
              <a:t>.</a:t>
            </a:r>
          </a:p>
          <a:p>
            <a:pPr algn="ctr"/>
            <a:endParaRPr lang="ru-RU" altLang="ru-RU" sz="1150" b="1" dirty="0" smtClean="0">
              <a:latin typeface="Times New Roman" pitchFamily="18" charset="0"/>
              <a:cs typeface="Times New Roman" pitchFamily="18" charset="0"/>
            </a:endParaRPr>
          </a:p>
          <a:p>
            <a:pPr algn="ct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29 </a:t>
            </a:r>
            <a:r>
              <a:rPr lang="ru-RU" altLang="ru-RU" sz="1150" b="1" dirty="0" err="1">
                <a:latin typeface="Times New Roman" pitchFamily="18" charset="0"/>
                <a:cs typeface="Times New Roman" pitchFamily="18" charset="0"/>
              </a:rPr>
              <a:t>қыркүйек</a:t>
            </a:r>
            <a:r>
              <a:rPr lang="ru-RU" altLang="ru-RU" sz="1150" b="1" dirty="0">
                <a:latin typeface="Times New Roman" pitchFamily="18" charset="0"/>
                <a:cs typeface="Times New Roman" pitchFamily="18" charset="0"/>
              </a:rPr>
              <a:t> 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30</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қыркүйек</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Көшпелі бұлтты, </a:t>
            </a:r>
            <a:r>
              <a:rPr lang="kk-KZ" sz="1200" dirty="0" smtClean="0">
                <a:latin typeface="Times New Roman"/>
                <a:ea typeface="Times New Roman"/>
              </a:rPr>
              <a:t>жауын-шашынсыз. Солтүстік-шығыстан жел соғады</a:t>
            </a:r>
            <a:r>
              <a:rPr lang="kk-KZ" sz="1200" kern="1400" dirty="0" smtClean="0">
                <a:latin typeface="Times New Roman"/>
                <a:ea typeface="Times New Roman"/>
              </a:rPr>
              <a:t>, күші </a:t>
            </a:r>
            <a:r>
              <a:rPr lang="kk-KZ" sz="1200" kern="1400" dirty="0" smtClean="0">
                <a:latin typeface="Times New Roman"/>
                <a:ea typeface="Times New Roman"/>
              </a:rPr>
              <a:t>9-14 </a:t>
            </a:r>
            <a:r>
              <a:rPr lang="kk-KZ" sz="1200" kern="1400" dirty="0" smtClean="0">
                <a:latin typeface="Times New Roman"/>
                <a:ea typeface="Times New Roman"/>
              </a:rPr>
              <a:t>м/с</a:t>
            </a:r>
            <a:r>
              <a:rPr lang="kk-KZ" sz="1200" kern="1400" dirty="0">
                <a:latin typeface="Times New Roman"/>
                <a:ea typeface="Times New Roman"/>
              </a:rPr>
              <a:t>. Ауа температурасы </a:t>
            </a:r>
            <a:r>
              <a:rPr lang="kk-KZ" sz="1200" kern="1400" dirty="0" smtClean="0">
                <a:latin typeface="Times New Roman"/>
                <a:ea typeface="Times New Roman"/>
              </a:rPr>
              <a:t>5-7 жылы</a:t>
            </a:r>
            <a:r>
              <a:rPr lang="kk-KZ" sz="1200" kern="1400" dirty="0">
                <a:latin typeface="Times New Roman"/>
                <a:ea typeface="Times New Roman"/>
              </a:rPr>
              <a:t>.</a:t>
            </a:r>
          </a:p>
        </p:txBody>
      </p:sp>
      <p:sp>
        <p:nvSpPr>
          <p:cNvPr id="20" name="TextBox 13"/>
          <p:cNvSpPr txBox="1"/>
          <p:nvPr/>
        </p:nvSpPr>
        <p:spPr>
          <a:xfrm>
            <a:off x="4967303" y="319731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97092"/>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altLang="ru-RU" sz="1150" b="1" dirty="0">
                <a:solidFill>
                  <a:prstClr val="black"/>
                </a:solidFill>
                <a:latin typeface="Times New Roman" pitchFamily="18" charset="0"/>
                <a:cs typeface="Times New Roman" pitchFamily="18" charset="0"/>
              </a:rPr>
              <a:t>29 </a:t>
            </a:r>
            <a:r>
              <a:rPr lang="ru-RU" altLang="ru-RU" sz="1150" b="1" dirty="0" err="1">
                <a:solidFill>
                  <a:prstClr val="black"/>
                </a:solidFill>
                <a:latin typeface="Times New Roman" pitchFamily="18" charset="0"/>
                <a:cs typeface="Times New Roman" pitchFamily="18" charset="0"/>
              </a:rPr>
              <a:t>қыркүйек</a:t>
            </a:r>
            <a:r>
              <a:rPr lang="ru-RU" altLang="ru-RU" sz="1150" b="1" dirty="0">
                <a:solidFill>
                  <a:prstClr val="black"/>
                </a:solidFill>
                <a:latin typeface="Times New Roman" pitchFamily="18" charset="0"/>
                <a:cs typeface="Times New Roman"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түнде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altLang="ru-RU" sz="1150" b="1" dirty="0" err="1" smtClean="0">
                <a:solidFill>
                  <a:prstClr val="black"/>
                </a:solidFill>
                <a:latin typeface="Times New Roman" pitchFamily="18" charset="0"/>
                <a:cs typeface="Times New Roman" pitchFamily="18" charset="0"/>
              </a:rPr>
              <a:t>жиналуына</a:t>
            </a:r>
            <a:r>
              <a:rPr lang="ru-RU" altLang="ru-RU" sz="1150" b="1" dirty="0" smtClean="0">
                <a:solidFill>
                  <a:prstClr val="black"/>
                </a:solidFill>
                <a:latin typeface="Times New Roman" pitchFamily="18" charset="0"/>
                <a:cs typeface="Times New Roman"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Казжанова Б.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30249</TotalTime>
  <Words>579</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4977</cp:revision>
  <cp:lastPrinted>2023-02-06T06:57:51Z</cp:lastPrinted>
  <dcterms:created xsi:type="dcterms:W3CDTF">2018-03-27T06:03:00Z</dcterms:created>
  <dcterms:modified xsi:type="dcterms:W3CDTF">2025-09-28T07:33:38Z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