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518685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Солтүстік-шығыстан жел соғады, күші 9-14 м/с. Ауа температурасы түнде 4-6, күндіз 8-10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6477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4752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25001</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2021-07-01T03:56:27Z</cp:lastPrinted>
  <dcterms:created xsi:type="dcterms:W3CDTF">2018-03-27T06:03:00Z</dcterms:created>
  <dcterms:modified xsi:type="dcterms:W3CDTF">2025-09-28T07:46:47Z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