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11" d="100"/>
          <a:sy n="111" d="100"/>
        </p:scale>
        <p:origin x="96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15066473"/>
              </p:ext>
            </p:extLst>
          </p:nvPr>
        </p:nvGraphicFramePr>
        <p:xfrm>
          <a:off x="337097" y="2780928"/>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269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a:t>
                      </a:r>
                      <a:r>
                        <a:rPr lang="ru-RU" altLang="zh-CN" sz="1200" b="1" i="1" baseline="0" dirty="0">
                          <a:solidFill>
                            <a:srgbClr val="002060"/>
                          </a:solidFill>
                          <a:latin typeface="Times New Roman" panose="02020603050405020304" pitchFamily="18" charset="0"/>
                          <a:cs typeface="Times New Roman" panose="02020603050405020304" pitchFamily="18" charset="0"/>
                        </a:rPr>
                        <a:t>8</a:t>
                      </a:r>
                      <a:r>
                        <a:rPr lang="kk-KZ" altLang="zh-CN" sz="1200" b="1" i="1" baseline="0" dirty="0">
                          <a:solidFill>
                            <a:srgbClr val="002060"/>
                          </a:solidFill>
                          <a:latin typeface="Times New Roman" panose="02020603050405020304" pitchFamily="18" charset="0"/>
                          <a:cs typeface="Times New Roman" panose="02020603050405020304" pitchFamily="18" charset="0"/>
                        </a:rPr>
                        <a:t> қыркүйек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293483"/>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2</a:t>
            </a:r>
            <a:r>
              <a:rPr lang="ru-RU"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9</a:t>
            </a: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қыркүйекке </a:t>
            </a:r>
            <a:r>
              <a:rPr lang="kk-KZ"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28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5-10 м/с. Ауа температурасы түнде </a:t>
            </a:r>
            <a:r>
              <a:rPr lang="kk-KZ" sz="1300" dirty="0">
                <a:latin typeface="Times New Roman" panose="02020603050405020304" pitchFamily="18" charset="0"/>
                <a:ea typeface="Calibri" panose="020F0502020204030204" pitchFamily="34" charset="0"/>
              </a:rPr>
              <a:t>1-3 аяз</a:t>
            </a:r>
            <a:r>
              <a:rPr lang="kk-KZ" sz="1300" dirty="0">
                <a:effectLst/>
                <a:latin typeface="Times New Roman" panose="02020603050405020304" pitchFamily="18" charset="0"/>
                <a:ea typeface="Calibri" panose="020F0502020204030204" pitchFamily="34" charset="0"/>
              </a:rPr>
              <a:t>, күндіз </a:t>
            </a:r>
            <a:r>
              <a:rPr lang="kk-KZ" sz="1300" dirty="0">
                <a:latin typeface="Times New Roman" panose="02020603050405020304" pitchFamily="18" charset="0"/>
                <a:ea typeface="Calibri" panose="020F0502020204030204" pitchFamily="34" charset="0"/>
              </a:rPr>
              <a:t>3-5</a:t>
            </a:r>
            <a:r>
              <a:rPr lang="kk-KZ" sz="1300" dirty="0">
                <a:effectLst/>
                <a:latin typeface="Times New Roman" panose="02020603050405020304" pitchFamily="18" charset="0"/>
                <a:ea typeface="Calibri" panose="020F0502020204030204" pitchFamily="34" charset="0"/>
              </a:rPr>
              <a:t> жылы.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30 қыркүйекке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29 </a:t>
            </a:r>
            <a:r>
              <a:rPr lang="ru-RU" sz="1000" b="1" dirty="0" err="1">
                <a:solidFill>
                  <a:srgbClr val="000000"/>
                </a:solidFill>
                <a:latin typeface="Times New Roman" panose="02020603050405020304" pitchFamily="18" charset="0"/>
                <a:cs typeface="Times New Roman" panose="02020603050405020304" pitchFamily="18" charset="0"/>
              </a:rPr>
              <a:t>қыркүйектің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30 </a:t>
            </a:r>
            <a:r>
              <a:rPr lang="kk-KZ" sz="1000" b="1" dirty="0">
                <a:solidFill>
                  <a:srgbClr val="000000"/>
                </a:solidFill>
                <a:latin typeface="Times New Roman" panose="02020603050405020304" pitchFamily="18" charset="0"/>
                <a:cs typeface="Times New Roman" panose="02020603050405020304" pitchFamily="18" charset="0"/>
              </a:rPr>
              <a:t>қыркүйектің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күші </a:t>
            </a:r>
            <a:r>
              <a:rPr lang="kk-KZ" sz="1300" dirty="0">
                <a:latin typeface="Times New Roman" panose="02020603050405020304" pitchFamily="18" charset="0"/>
                <a:ea typeface="Calibri" panose="020F0502020204030204" pitchFamily="34" charset="0"/>
              </a:rPr>
              <a:t>5-10</a:t>
            </a:r>
            <a:r>
              <a:rPr lang="kk-KZ" sz="1300" dirty="0">
                <a:effectLst/>
                <a:latin typeface="Times New Roman" panose="02020603050405020304" pitchFamily="18" charset="0"/>
                <a:ea typeface="Calibri" panose="020F0502020204030204" pitchFamily="34" charset="0"/>
              </a:rPr>
              <a:t> м/с. Ауа температурасы 0-2  жылы, топырақ  бетінде 2 градус үсік.</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altLang="en-US" sz="1200" i="1" dirty="0">
              <a:solidFill>
                <a:srgbClr val="000000"/>
              </a:solidFill>
              <a:latin typeface="Times New Roman" panose="02020603050405020304" pitchFamily="18" charset="0"/>
              <a:cs typeface="Times New Roman" panose="02020603050405020304" pitchFamily="18" charset="0"/>
              <a:sym typeface="+mn-ea"/>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 </a:t>
            </a:r>
            <a:r>
              <a:rPr lang="ru-RU" altLang="ru-RU" sz="1200" b="1" dirty="0" err="1">
                <a:latin typeface="Times New Roman" panose="02020603050405020304" pitchFamily="18" charset="0"/>
                <a:cs typeface="Times New Roman" panose="02020603050405020304" pitchFamily="18" charset="0"/>
              </a:rPr>
              <a:t>қыркүйекте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333813496"/>
              </p:ext>
            </p:extLst>
          </p:nvPr>
        </p:nvGraphicFramePr>
        <p:xfrm>
          <a:off x="5077957" y="4451810"/>
          <a:ext cx="4572000" cy="1977170"/>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47866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32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32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8004">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32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290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32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7473">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19420</TotalTime>
  <Words>573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3737</cp:revision>
  <cp:lastPrinted>2021-07-01T07:38:07Z</cp:lastPrinted>
  <dcterms:created xsi:type="dcterms:W3CDTF">2018-03-27T06:03:00Z</dcterms:created>
  <dcterms:modified xsi:type="dcterms:W3CDTF">2025-09-28T07:10:21Z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