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928236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северный 7-12 м/с. Температура воздуха ночью 2-4 мороза</a:t>
            </a:r>
            <a:r>
              <a:rPr lang="en-US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днем 4-6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северный 7-12 м/с. Температура воздуха ночью 4-6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758297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сентября, ночью 01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49772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7143</cp:revision>
  <cp:lastPrinted>2025-08-12T06:13:34Z</cp:lastPrinted>
  <dcterms:created xsi:type="dcterms:W3CDTF">2018-03-27T06:03:00Z</dcterms:created>
  <dcterms:modified xsi:type="dcterms:W3CDTF">2025-09-29T06:13:08Z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