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04732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небольшие осадки (дождь с переходом в снег). Ветер северо-восточный 9-14 м/с. Температура воздуха ночью 0-2 тепла, на поверхности почвы заморозки 3 градуса, днем 3-5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 сентября по 08 ч. 01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северный, северо-западный 9-14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93426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25209</TotalTime>
  <Words>619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4939</cp:revision>
  <cp:lastPrinted>2021-07-01T03:56:27Z</cp:lastPrinted>
  <dcterms:created xsi:type="dcterms:W3CDTF">2018-03-27T06:03:00Z</dcterms:created>
  <dcterms:modified xsi:type="dcterms:W3CDTF">2025-09-29T07:53:38Z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