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9168358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272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29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29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небольшие осадки (дождь, снег), туман. Ветер северо-восточный 9-14 м/с. Температура воздуха ночью 1-3 мороза, днем               3-5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временами осадки (дождь, снег). Туман. Ветер северных направлений 9-14 м/с. Температура воздуха 3-5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0788" y="2514813"/>
            <a:ext cx="4762819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430703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С./Пірімжар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3145</TotalTime>
  <Words>640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262</cp:revision>
  <dcterms:modified xsi:type="dcterms:W3CDTF">2025-09-29T08:26:11Z</dcterms:modified>
</cp:coreProperties>
</file>