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15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56077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2604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1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7-12 м/с. Температура воздуха ночью 0-2 тепла, на поверхности почвы заморозки 3 градуса, днем 10-12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северный 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33844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6196</cp:revision>
  <cp:lastPrinted>2021-07-01T03:56:27Z</cp:lastPrinted>
  <dcterms:created xsi:type="dcterms:W3CDTF">2018-03-27T06:03:00Z</dcterms:created>
  <dcterms:modified xsi:type="dcterms:W3CDTF">2025-09-29T07:28:26Z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