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6470883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727224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дождь. Ветер северо-западный с переходом на северо-восточный 8-13 м/с. Температура воздуха ночью 13-15, днем 23-25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14244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3756</cp:revision>
  <cp:lastPrinted>2021-07-01T03:56:27Z</cp:lastPrinted>
  <dcterms:created xsi:type="dcterms:W3CDTF">2018-03-27T06:03:00Z</dcterms:created>
  <dcterms:modified xsi:type="dcterms:W3CDTF">2025-09-29T07:04:30Z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