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4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93860970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272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сентября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временами небольшие осадки (дождь с переходом в снег). Ветер северо-восточный 9-14 м/с. Температура воздуха ночью 0-2 тепла, на поверхности почвы заморозки 3 градуса, днем 3-5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01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осадки (дождь,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снег).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северный,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5585211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1.393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28043</TotalTime>
  <Words>664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5099</cp:revision>
  <cp:lastPrinted>2021-07-01T03:56:27Z</cp:lastPrinted>
  <dcterms:created xsi:type="dcterms:W3CDTF">2018-03-27T06:03:00Z</dcterms:created>
  <dcterms:modified xsi:type="dcterms:W3CDTF">2025-09-29T07:52:20Z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