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108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182715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198949"/>
              </p:ext>
            </p:extLst>
          </p:nvPr>
        </p:nvGraphicFramePr>
        <p:xfrm>
          <a:off x="5116512" y="4991188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днем дождь. Ветер северо-восточный 9-14, днем порывы 15-18 м/с. Температура воздуха ночью 10-12, днем 17-19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402925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28686</TotalTime>
  <Words>585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4005</cp:revision>
  <cp:lastPrinted>2021-10-15T03:50:29Z</cp:lastPrinted>
  <dcterms:created xsi:type="dcterms:W3CDTF">2018-03-27T06:03:00Z</dcterms:created>
  <dcterms:modified xsi:type="dcterms:W3CDTF">2025-09-29T07:05:05Z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