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613952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272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7-12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заморозки 1-3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7-9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обласность,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северо-западный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заморозки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градусов.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4528374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5,113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01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55679</TotalTime>
  <Words>600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6319</cp:revision>
  <cp:lastPrinted>2021-02-03T11:37:00Z</cp:lastPrinted>
  <dcterms:created xsi:type="dcterms:W3CDTF">2018-03-27T06:03:00Z</dcterms:created>
  <dcterms:modified xsi:type="dcterms:W3CDTF">2025-09-29T09:43:52Z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