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102504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жауын-шашын (жаңбырдың соңы қарға ұласады). Солтүстік-шығыстан жел соғады, күші 9-14 м/с. Ауа температурасы түнде 0-2 градус жылы, топырақ бетінде 3 градус үсік, күндіз 3-5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99866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25009</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2021-07-01T03:56:27Z</cp:lastPrinted>
  <dcterms:created xsi:type="dcterms:W3CDTF">2018-03-27T06:03:00Z</dcterms:created>
  <dcterms:modified xsi:type="dcterms:W3CDTF">2025-09-29T07:53:30Z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