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3318" y="5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76573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272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74242837"/>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0,093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1127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0,225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84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0,419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33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0,083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0,438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0,206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30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29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30</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Көшпелі бұлтты, жауын-шашынсыз. Түнде және таңертең тұман. Жел солтүстік-шығыстан соғады, күші 7-12 м/с. Ауа температурасы түнде 0-2 градус жылы, топырақ бетінде 3 градус үсік, күндіз 10-12 градус жылы</a:t>
            </a:r>
            <a:r>
              <a:rPr lang="kk-KZ" sz="1100" dirty="0" smtClean="0">
                <a:latin typeface="Times New Roman" pitchFamily="18" charset="0"/>
                <a:cs typeface="Times New Roman" pitchFamily="18" charset="0"/>
              </a:rPr>
              <a:t>.</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01 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30</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солтүстіктен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0-2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30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01</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35129</TotalTime>
  <Words>574</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6762</cp:revision>
  <cp:lastPrinted>2021-07-01T03:56:27Z</cp:lastPrinted>
  <dcterms:created xsi:type="dcterms:W3CDTF">2018-03-27T06:03:00Z</dcterms:created>
  <dcterms:modified xsi:type="dcterms:W3CDTF">2025-09-29T07:28:25Z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