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885948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солтүстік-шығыстан 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қазанға</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жаңбыр.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659449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65921380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16585</TotalTime>
  <Words>536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3922</cp:revision>
  <cp:lastPrinted>2021-07-01T07:38:07Z</cp:lastPrinted>
  <dcterms:created xsi:type="dcterms:W3CDTF">2018-03-27T06:03:00Z</dcterms:created>
  <dcterms:modified xsi:type="dcterms:W3CDTF">2025-09-29T08:30:39Z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