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74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8207894"/>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00237" y="293628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2082657"/>
              </p:ext>
            </p:extLst>
          </p:nvPr>
        </p:nvGraphicFramePr>
        <p:xfrm>
          <a:off x="5081094" y="506508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320" y="427240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қыркүйек</a:t>
            </a: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30 </a:t>
            </a:r>
            <a:r>
              <a:rPr lang="ru-RU" altLang="ru-RU" sz="1100" b="1" dirty="0" smtClean="0">
                <a:latin typeface="Times New Roman" panose="02020603050405020304" pitchFamily="18" charset="0"/>
                <a:cs typeface="Times New Roman" panose="02020603050405020304" pitchFamily="18" charset="0"/>
              </a:rPr>
              <a:t>қыркүйек</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қыркүйек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01</a:t>
            </a:r>
            <a:r>
              <a:rPr lang="kk-KZ" sz="1100" b="1" dirty="0" smtClean="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30 </a:t>
            </a:r>
            <a:r>
              <a:rPr lang="ru-RU" sz="1100" b="1" dirty="0">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01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6-8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08934" y="384363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30857</TotalTime>
  <Words>576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4054</cp:revision>
  <cp:lastPrinted>2021-07-01T07:38:07Z</cp:lastPrinted>
  <dcterms:created xsi:type="dcterms:W3CDTF">2018-03-27T06:03:00Z</dcterms:created>
  <dcterms:modified xsi:type="dcterms:W3CDTF">2025-09-29T07:05:46Z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