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4474545"/>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a:solidFill>
                  <a:prstClr val="black"/>
                </a:solidFill>
                <a:latin typeface="Times New Roman" panose="02020603050405020304" pitchFamily="18" charset="0"/>
              </a:rPr>
              <a:t>Б</a:t>
            </a:r>
            <a:r>
              <a:rPr lang="kk-KZ" sz="1200" dirty="0" smtClean="0">
                <a:solidFill>
                  <a:prstClr val="black"/>
                </a:solidFill>
                <a:latin typeface="Times New Roman" panose="02020603050405020304" pitchFamily="18" charset="0"/>
              </a:rPr>
              <a:t>ұлтты</a:t>
            </a:r>
            <a:r>
              <a:rPr lang="kk-KZ" sz="1200" dirty="0">
                <a:solidFill>
                  <a:prstClr val="black"/>
                </a:solidFill>
                <a:latin typeface="Times New Roman" panose="02020603050405020304" pitchFamily="18" charset="0"/>
              </a:rPr>
              <a:t>, </a:t>
            </a:r>
            <a:r>
              <a:rPr lang="kk-KZ" sz="1200" dirty="0">
                <a:solidFill>
                  <a:prstClr val="black"/>
                </a:solidFill>
                <a:latin typeface="Times New Roman" panose="02020603050405020304" pitchFamily="18" charset="0"/>
              </a:rPr>
              <a:t>түнде жауын-шашын (</a:t>
            </a:r>
            <a:r>
              <a:rPr lang="kk-KZ" sz="1200" dirty="0" smtClean="0">
                <a:solidFill>
                  <a:prstClr val="black"/>
                </a:solidFill>
                <a:latin typeface="Times New Roman" panose="02020603050405020304" pitchFamily="18" charset="0"/>
              </a:rPr>
              <a:t>қар, жаңбыр</a:t>
            </a:r>
            <a:r>
              <a:rPr lang="kk-KZ" sz="1200" dirty="0" smtClean="0">
                <a:solidFill>
                  <a:prstClr val="black"/>
                </a:solidFill>
                <a:latin typeface="Times New Roman" panose="02020603050405020304" pitchFamily="18" charset="0"/>
              </a:rPr>
              <a:t>), көктайғақ, тұман</a:t>
            </a:r>
            <a:r>
              <a:rPr lang="kk-KZ" sz="1200" dirty="0">
                <a:solidFill>
                  <a:prstClr val="black"/>
                </a:solidFill>
                <a:latin typeface="Times New Roman" panose="02020603050405020304" pitchFamily="18" charset="0"/>
              </a:rPr>
              <a:t>. Солтүстік-шығыстан жел соғады, күші </a:t>
            </a:r>
            <a:r>
              <a:rPr lang="kk-KZ" sz="1200" dirty="0" smtClean="0">
                <a:solidFill>
                  <a:prstClr val="black"/>
                </a:solidFill>
                <a:latin typeface="Times New Roman" panose="02020603050405020304" pitchFamily="18" charset="0"/>
              </a:rPr>
              <a:t>9-14 </a:t>
            </a:r>
            <a:r>
              <a:rPr lang="kk-KZ" sz="1200" dirty="0">
                <a:solidFill>
                  <a:prstClr val="black"/>
                </a:solidFill>
                <a:latin typeface="Times New Roman" panose="02020603050405020304" pitchFamily="18" charset="0"/>
              </a:rPr>
              <a:t>м/с. Ауа температурасы түнде </a:t>
            </a:r>
            <a:r>
              <a:rPr lang="kk-KZ" sz="1200" dirty="0" smtClean="0">
                <a:solidFill>
                  <a:prstClr val="black"/>
                </a:solidFill>
                <a:latin typeface="Times New Roman" panose="02020603050405020304" pitchFamily="18" charset="0"/>
              </a:rPr>
              <a:t>4-6  аяз, </a:t>
            </a:r>
            <a:r>
              <a:rPr lang="kk-KZ" sz="1200" dirty="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5-7 </a:t>
            </a:r>
            <a:r>
              <a:rPr lang="kk-KZ" sz="1200" dirty="0">
                <a:solidFill>
                  <a:prstClr val="black"/>
                </a:solidFill>
                <a:latin typeface="Times New Roman" panose="02020603050405020304" pitchFamily="18" charset="0"/>
              </a:rPr>
              <a:t>градус 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2-4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783074"/>
              </p:ext>
            </p:extLst>
          </p:nvPr>
        </p:nvGraphicFramePr>
        <p:xfrm>
          <a:off x="5024389" y="4169325"/>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30 қыркүйек, </a:t>
            </a:r>
            <a:r>
              <a:rPr lang="ru-RU" sz="1200" dirty="0" smtClean="0">
                <a:solidFill>
                  <a:prstClr val="black"/>
                </a:solidFill>
                <a:latin typeface="Times New Roman" panose="02020603050405020304" pitchFamily="18" charset="0"/>
                <a:cs typeface="Times New Roman" panose="02020603050405020304" pitchFamily="18" charset="0"/>
              </a:rPr>
              <a:t>түнде 01</a:t>
            </a:r>
            <a:r>
              <a:rPr lang="kk-KZ" sz="1200" dirty="0" smtClean="0">
                <a:solidFill>
                  <a:prstClr val="black"/>
                </a:solidFill>
                <a:latin typeface="Times New Roman" panose="02020603050405020304" pitchFamily="18" charset="0"/>
                <a:cs typeface="Times New Roman" panose="02020603050405020304" pitchFamily="18" charset="0"/>
              </a:rPr>
              <a:t>қазан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26028</TotalTime>
  <Words>590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5097</cp:revision>
  <cp:lastPrinted>2021-07-01T07:38:07Z</cp:lastPrinted>
  <dcterms:created xsi:type="dcterms:W3CDTF">2018-03-27T06:03:00Z</dcterms:created>
  <dcterms:modified xsi:type="dcterms:W3CDTF">2025-09-29T07:56:16Z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