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0961678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1518226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893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5446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Күндіз шаңды дауыл. 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екпіні 15-18 </a:t>
            </a:r>
            <a:r>
              <a:rPr lang="kk-KZ" sz="1200" kern="1400" dirty="0">
                <a:solidFill>
                  <a:srgbClr val="000000"/>
                </a:solidFill>
                <a:latin typeface="Times New Roman"/>
                <a:ea typeface="Times New Roman"/>
              </a:rPr>
              <a:t>м/с. Ауа температурасы түнде 5-7, күндіз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ru-RU" altLang="ru-RU" sz="1150" b="1" dirty="0" smtClean="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dirty="0" smtClean="0">
                <a:latin typeface="Times New Roman"/>
                <a:ea typeface="Times New Roman"/>
              </a:rPr>
              <a:t>жауын-шашынсыз. Солтүстік-шығыстан жел соғады</a:t>
            </a:r>
            <a:r>
              <a:rPr lang="kk-KZ" sz="1200" kern="1400" dirty="0" smtClean="0">
                <a:latin typeface="Times New Roman"/>
                <a:ea typeface="Times New Roman"/>
              </a:rPr>
              <a:t>, 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2-4</a:t>
            </a:r>
            <a:r>
              <a:rPr lang="kk-KZ" sz="1200" kern="1400" dirty="0" smtClean="0">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30271</TotalTime>
  <Words>578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4981</cp:revision>
  <cp:lastPrinted>2023-02-06T06:57:51Z</cp:lastPrinted>
  <dcterms:created xsi:type="dcterms:W3CDTF">2018-03-27T06:03:00Z</dcterms:created>
  <dcterms:modified xsi:type="dcterms:W3CDTF">2025-09-29T07:26:45Z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