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46306879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272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29</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30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29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altLang="ru-RU" sz="1100" b="1" dirty="0">
                <a:latin typeface="Times New Roman" panose="02020603050405020304" pitchFamily="18" charset="0"/>
                <a:ea typeface="Calibri"/>
                <a:cs typeface="Times New Roman" pitchFamily="18" charset="0"/>
              </a:rPr>
              <a:t>30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аздаған </a:t>
            </a:r>
            <a:r>
              <a:rPr lang="kk-KZ" sz="1100" dirty="0">
                <a:solidFill>
                  <a:prstClr val="black"/>
                </a:solidFill>
                <a:latin typeface="Times New Roman" panose="02020603050405020304" pitchFamily="18" charset="0"/>
                <a:ea typeface="Calibri"/>
                <a:cs typeface="Times New Roman" pitchFamily="18" charset="0"/>
              </a:rPr>
              <a:t>жауын-шашын (жаңбыр, қар). С</a:t>
            </a:r>
            <a:r>
              <a:rPr lang="kk-KZ" sz="1100" kern="0" dirty="0">
                <a:solidFill>
                  <a:prstClr val="black"/>
                </a:solidFill>
                <a:latin typeface="Times New Roman" panose="02020603050405020304" pitchFamily="18" charset="0"/>
                <a:ea typeface="Calibri"/>
                <a:cs typeface="Times New Roman" pitchFamily="18" charset="0"/>
                <a:sym typeface="Calibri"/>
              </a:rPr>
              <a:t>олтүстік-шығыстан жел соғады, күші 9-14 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1-3 градус аяз, күндіз 3-5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01</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қазанға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30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01</a:t>
            </a:r>
            <a:r>
              <a:rPr lang="kk-KZ" sz="1100" b="1" kern="0" dirty="0">
                <a:solidFill>
                  <a:srgbClr val="000000"/>
                </a:solidFill>
                <a:latin typeface="Times New Roman" panose="02020603050405020304" pitchFamily="18" charset="0"/>
                <a:ea typeface="Calibri"/>
                <a:cs typeface="Times New Roman" pitchFamily="18" charset="0"/>
                <a:sym typeface="Calibri"/>
              </a:rPr>
              <a:t> қазан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кей уақыттарда жауын-шашын (жаңбыр, қар). Тұман. Солтүстік бағыттан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3-5 градус аяз.</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29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8288" algn="just">
              <a:defRPr/>
            </a:pPr>
            <a:r>
              <a:rPr lang="ru-RU" sz="1100">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itchFamily="18" charset="0"/>
                <a:cs typeface="Times New Roman" pitchFamily="18" charset="0"/>
              </a:rPr>
              <a:t>сейілуіне</a:t>
            </a:r>
            <a:r>
              <a:rPr lang="ru-RU" altLang="ru-RU" sz="1100" b="1" dirty="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98332734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61</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2702</TotalTime>
  <Words>665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258</cp:revision>
  <dcterms:modified xsi:type="dcterms:W3CDTF">2025-09-29T08:26:00Z</dcterms:modified>
</cp:coreProperties>
</file>