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629405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Солтүстік-шығыстан жел </a:t>
            </a:r>
            <a:r>
              <a:rPr lang="kk-KZ" sz="1150" dirty="0" smtClean="0">
                <a:latin typeface="Times New Roman" panose="02020603050405020304" pitchFamily="18" charset="0"/>
                <a:cs typeface="Times New Roman" panose="02020603050405020304" pitchFamily="18" charset="0"/>
              </a:rPr>
              <a:t>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7-12 </a:t>
            </a:r>
            <a:r>
              <a:rPr lang="kk-KZ" sz="1150" dirty="0">
                <a:latin typeface="Times New Roman" panose="02020603050405020304" pitchFamily="18" charset="0"/>
                <a:cs typeface="Times New Roman" panose="02020603050405020304" pitchFamily="18" charset="0"/>
              </a:rPr>
              <a:t>м/с. Ауа </a:t>
            </a:r>
            <a:r>
              <a:rPr lang="kk-KZ" sz="1150" dirty="0" smtClean="0">
                <a:latin typeface="Times New Roman" panose="02020603050405020304" pitchFamily="18" charset="0"/>
                <a:cs typeface="Times New Roman" panose="02020603050405020304" pitchFamily="18" charset="0"/>
              </a:rPr>
              <a:t>температурасы түнде </a:t>
            </a:r>
            <a:r>
              <a:rPr lang="kk-KZ" sz="1150" dirty="0" smtClean="0">
                <a:latin typeface="Times New Roman" panose="02020603050405020304" pitchFamily="18" charset="0"/>
                <a:cs typeface="Times New Roman" panose="02020603050405020304" pitchFamily="18" charset="0"/>
              </a:rPr>
              <a:t>1-3 градус үсік,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7-9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01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Солтүстік-шығыстан соғатын жел солтүстік-батысқа ауысады, </a:t>
            </a:r>
            <a:r>
              <a:rPr lang="kk-KZ" sz="1150" dirty="0" smtClean="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2-4 </a:t>
            </a:r>
            <a:r>
              <a:rPr lang="kk-KZ" sz="1150" dirty="0" smtClean="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үсік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006128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2218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444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0,984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5,113</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30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01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36397</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6077</cp:revision>
  <cp:lastPrinted>2021-07-01T07:38:07Z</cp:lastPrinted>
  <dcterms:created xsi:type="dcterms:W3CDTF">2018-03-27T06:03:00Z</dcterms:created>
  <dcterms:modified xsi:type="dcterms:W3CDTF">2025-09-29T09:42:46Z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