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0" d="100"/>
          <a:sy n="100" d="100"/>
        </p:scale>
        <p:origin x="84" y="2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4932103"/>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a:solidFill>
                            <a:srgbClr val="002060"/>
                          </a:solidFill>
                          <a:latin typeface="Times New Roman" panose="02020603050405020304" pitchFamily="18" charset="0"/>
                          <a:cs typeface="Times New Roman" panose="02020603050405020304" pitchFamily="18" charset="0"/>
                        </a:rPr>
                        <a:t>9</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934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30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29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a:t>
            </a:r>
            <a:r>
              <a:rPr lang="kk-KZ" sz="1300">
                <a:effectLst/>
                <a:latin typeface="Times New Roman" panose="02020603050405020304" pitchFamily="18" charset="0"/>
                <a:ea typeface="Calibri" panose="020F0502020204030204" pitchFamily="34" charset="0"/>
              </a:rPr>
              <a:t>күші </a:t>
            </a:r>
            <a:r>
              <a:rPr lang="kk-KZ" sz="1300">
                <a:latin typeface="Times New Roman" panose="02020603050405020304" pitchFamily="18" charset="0"/>
                <a:ea typeface="Calibri" panose="020F0502020204030204" pitchFamily="34" charset="0"/>
              </a:rPr>
              <a:t>9-14</a:t>
            </a:r>
            <a:r>
              <a:rPr lang="kk-KZ" sz="1300">
                <a:effectLst/>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м/с. Ауа температурасы түнде </a:t>
            </a:r>
            <a:r>
              <a:rPr lang="kk-KZ" sz="1300" dirty="0">
                <a:latin typeface="Times New Roman" panose="02020603050405020304" pitchFamily="18" charset="0"/>
                <a:ea typeface="Calibri" panose="020F0502020204030204" pitchFamily="34" charset="0"/>
              </a:rPr>
              <a:t>1-3 аяз</a:t>
            </a:r>
            <a:r>
              <a:rPr lang="kk-KZ" sz="1300" dirty="0">
                <a:effectLst/>
                <a:latin typeface="Times New Roman" panose="02020603050405020304" pitchFamily="18" charset="0"/>
                <a:ea typeface="Calibri" panose="020F0502020204030204" pitchFamily="34" charset="0"/>
              </a:rPr>
              <a:t>, күндіз </a:t>
            </a:r>
            <a:r>
              <a:rPr lang="kk-KZ" sz="1300" dirty="0">
                <a:latin typeface="Times New Roman" panose="02020603050405020304" pitchFamily="18" charset="0"/>
                <a:ea typeface="Calibri" panose="020F0502020204030204" pitchFamily="34" charset="0"/>
              </a:rPr>
              <a:t>3-5</a:t>
            </a:r>
            <a:r>
              <a:rPr lang="kk-KZ" sz="1300" dirty="0">
                <a:effectLst/>
                <a:latin typeface="Times New Roman" panose="02020603050405020304" pitchFamily="18" charset="0"/>
                <a:ea typeface="Calibri" panose="020F0502020204030204" pitchFamily="34" charset="0"/>
              </a:rPr>
              <a:t>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01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30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a:t>
            </a:r>
            <a:r>
              <a:rPr lang="kk-KZ" sz="1300" dirty="0">
                <a:latin typeface="Times New Roman" panose="02020603050405020304" pitchFamily="18" charset="0"/>
                <a:ea typeface="Calibri" panose="020F0502020204030204" pitchFamily="34" charset="0"/>
              </a:rPr>
              <a:t>5-10</a:t>
            </a:r>
            <a:r>
              <a:rPr lang="kk-KZ" sz="1300" dirty="0">
                <a:effectLst/>
                <a:latin typeface="Times New Roman" panose="02020603050405020304" pitchFamily="18" charset="0"/>
                <a:ea typeface="Calibri" panose="020F0502020204030204" pitchFamily="34" charset="0"/>
              </a:rPr>
              <a:t> м/с. Ауа температурасы 0-2  жылы, топырақ  бетінде 4 градус үсік.</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altLang="en-US" sz="1200" i="1" dirty="0">
              <a:solidFill>
                <a:srgbClr val="000000"/>
              </a:solidFill>
              <a:latin typeface="Times New Roman" panose="02020603050405020304" pitchFamily="18" charset="0"/>
              <a:cs typeface="Times New Roman" panose="02020603050405020304" pitchFamily="18" charset="0"/>
              <a:sym typeface="+mn-ea"/>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000385110"/>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19428</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3740</cp:revision>
  <cp:lastPrinted>2021-07-01T07:38:07Z</cp:lastPrinted>
  <dcterms:created xsi:type="dcterms:W3CDTF">2018-03-27T06:03:00Z</dcterms:created>
  <dcterms:modified xsi:type="dcterms:W3CDTF">2025-09-29T06:11:32Z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