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632051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a:t>
            </a:r>
            <a:r>
              <a:rPr lang="ru-RU" sz="1200" dirty="0" err="1">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Солтүстік-шығыстан жел соғады,  күші 7-12 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градус </a:t>
            </a:r>
            <a:r>
              <a:rPr lang="kk-KZ" altLang="ru-RU" sz="1200" dirty="0"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30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68398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27339</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2021-07-01T07:38:07Z</cp:lastPrinted>
  <dcterms:created xsi:type="dcterms:W3CDTF">2018-03-27T06:03:00Z</dcterms:created>
  <dcterms:modified xsi:type="dcterms:W3CDTF">2025-09-29T07:36:35Z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